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87" d="100"/>
          <a:sy n="87" d="100"/>
        </p:scale>
        <p:origin x="6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AD088D-C1BB-43B6-B9F8-20FA725AE1A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34AC99-3708-4027-B900-865E8B674D14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Camp Healthcare Management</a:t>
          </a:r>
        </a:p>
      </dgm:t>
    </dgm:pt>
    <dgm:pt modelId="{D63AD858-99CC-492C-BB42-F50D666BCFF7}" type="parTrans" cxnId="{7E44720F-B912-407B-93F6-6EA971AC2291}">
      <dgm:prSet/>
      <dgm:spPr/>
      <dgm:t>
        <a:bodyPr/>
        <a:lstStyle/>
        <a:p>
          <a:endParaRPr lang="en-US"/>
        </a:p>
      </dgm:t>
    </dgm:pt>
    <dgm:pt modelId="{6E3742D8-4197-4E5B-867E-2437274B9ADF}" type="sibTrans" cxnId="{7E44720F-B912-407B-93F6-6EA971AC2291}">
      <dgm:prSet/>
      <dgm:spPr/>
      <dgm:t>
        <a:bodyPr/>
        <a:lstStyle/>
        <a:p>
          <a:endParaRPr lang="en-US"/>
        </a:p>
      </dgm:t>
    </dgm:pt>
    <dgm:pt modelId="{FCD78DCD-7586-4DBA-87B2-8405B7C4307D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Logistics</a:t>
          </a:r>
        </a:p>
      </dgm:t>
    </dgm:pt>
    <dgm:pt modelId="{6CEB8B14-6BCB-4A96-8133-B9F594272963}" type="parTrans" cxnId="{B333A348-987F-4F3C-83AD-69FC6EE19FA5}">
      <dgm:prSet/>
      <dgm:spPr/>
      <dgm:t>
        <a:bodyPr/>
        <a:lstStyle/>
        <a:p>
          <a:endParaRPr lang="en-US"/>
        </a:p>
      </dgm:t>
    </dgm:pt>
    <dgm:pt modelId="{0B1D5375-70B5-4CD7-93F1-E5AFF714CFA2}" type="sibTrans" cxnId="{B333A348-987F-4F3C-83AD-69FC6EE19FA5}">
      <dgm:prSet/>
      <dgm:spPr/>
      <dgm:t>
        <a:bodyPr/>
        <a:lstStyle/>
        <a:p>
          <a:endParaRPr lang="en-US"/>
        </a:p>
      </dgm:t>
    </dgm:pt>
    <dgm:pt modelId="{147EBA94-3420-457C-9228-8152C54E5527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Public Health</a:t>
          </a:r>
        </a:p>
      </dgm:t>
    </dgm:pt>
    <dgm:pt modelId="{0E3B4328-C327-49B3-8A84-63D6F449E25A}" type="parTrans" cxnId="{06E978F3-D636-4691-BAC4-E6FDA1DC28AF}">
      <dgm:prSet/>
      <dgm:spPr/>
      <dgm:t>
        <a:bodyPr/>
        <a:lstStyle/>
        <a:p>
          <a:endParaRPr lang="en-US"/>
        </a:p>
      </dgm:t>
    </dgm:pt>
    <dgm:pt modelId="{8FCE9897-8998-46FB-8130-B5C483653069}" type="sibTrans" cxnId="{06E978F3-D636-4691-BAC4-E6FDA1DC28AF}">
      <dgm:prSet/>
      <dgm:spPr/>
      <dgm:t>
        <a:bodyPr/>
        <a:lstStyle/>
        <a:p>
          <a:endParaRPr lang="en-US"/>
        </a:p>
      </dgm:t>
    </dgm:pt>
    <dgm:pt modelId="{468558B8-94AE-4E39-879E-5176F19B11E2}">
      <dgm:prSet phldrT="[Text]" phldr="0"/>
      <dgm:spPr/>
      <dgm:t>
        <a:bodyPr/>
        <a:lstStyle/>
        <a:p>
          <a:r>
            <a:rPr lang="en-US" dirty="0"/>
            <a:t>Security</a:t>
          </a:r>
        </a:p>
      </dgm:t>
    </dgm:pt>
    <dgm:pt modelId="{8017F8C5-F5B3-41A2-8993-4C12AD3689B3}" type="parTrans" cxnId="{98FB9012-57F2-4F25-BA2A-BF9972072641}">
      <dgm:prSet/>
      <dgm:spPr/>
      <dgm:t>
        <a:bodyPr/>
        <a:lstStyle/>
        <a:p>
          <a:endParaRPr lang="en-US"/>
        </a:p>
      </dgm:t>
    </dgm:pt>
    <dgm:pt modelId="{A6577060-C695-47A4-B893-B388BC03FA55}" type="sibTrans" cxnId="{98FB9012-57F2-4F25-BA2A-BF9972072641}">
      <dgm:prSet/>
      <dgm:spPr/>
      <dgm:t>
        <a:bodyPr/>
        <a:lstStyle/>
        <a:p>
          <a:endParaRPr lang="en-US"/>
        </a:p>
      </dgm:t>
    </dgm:pt>
    <dgm:pt modelId="{89F3B535-8EFA-4F99-A1D0-11A9F3CD25B5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Nutrition</a:t>
          </a:r>
        </a:p>
      </dgm:t>
    </dgm:pt>
    <dgm:pt modelId="{272E795A-C37D-4258-ADA8-75900CCA95B7}" type="parTrans" cxnId="{03D3E3BC-B97C-41E7-B523-EEF336B001C8}">
      <dgm:prSet/>
      <dgm:spPr/>
      <dgm:t>
        <a:bodyPr/>
        <a:lstStyle/>
        <a:p>
          <a:endParaRPr lang="en-US"/>
        </a:p>
      </dgm:t>
    </dgm:pt>
    <dgm:pt modelId="{9AC7E528-6B11-4E79-9B24-02432B60E609}" type="sibTrans" cxnId="{03D3E3BC-B97C-41E7-B523-EEF336B001C8}">
      <dgm:prSet/>
      <dgm:spPr/>
      <dgm:t>
        <a:bodyPr/>
        <a:lstStyle/>
        <a:p>
          <a:endParaRPr lang="en-US"/>
        </a:p>
      </dgm:t>
    </dgm:pt>
    <dgm:pt modelId="{AAC284A3-AF2A-4DAF-9FF4-DDF87030A32D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Mental and Behavioral  Health</a:t>
          </a:r>
        </a:p>
      </dgm:t>
    </dgm:pt>
    <dgm:pt modelId="{F5BC64F7-060B-46F8-9FDF-58898DC7E883}" type="parTrans" cxnId="{508619D7-9EC8-4C8D-BB6F-C793FB04D9EB}">
      <dgm:prSet/>
      <dgm:spPr/>
      <dgm:t>
        <a:bodyPr/>
        <a:lstStyle/>
        <a:p>
          <a:endParaRPr lang="en-US"/>
        </a:p>
      </dgm:t>
    </dgm:pt>
    <dgm:pt modelId="{BF9B307A-7FD6-4CCB-8A31-8DE0B4A67DA3}" type="sibTrans" cxnId="{508619D7-9EC8-4C8D-BB6F-C793FB04D9EB}">
      <dgm:prSet/>
      <dgm:spPr/>
      <dgm:t>
        <a:bodyPr/>
        <a:lstStyle/>
        <a:p>
          <a:endParaRPr lang="en-US"/>
        </a:p>
      </dgm:t>
    </dgm:pt>
    <dgm:pt modelId="{C38F9EB6-23E0-4375-BE0F-A9C699465F6C}">
      <dgm:prSet phldrT="[Text]" phldr="0"/>
      <dgm:spPr/>
      <dgm:t>
        <a:bodyPr/>
        <a:lstStyle/>
        <a:p>
          <a:r>
            <a:rPr lang="en-US" dirty="0"/>
            <a:t>Reproductive Health</a:t>
          </a:r>
        </a:p>
      </dgm:t>
    </dgm:pt>
    <dgm:pt modelId="{233C7BDD-4964-49B5-81AC-FAAF91B32F16}" type="parTrans" cxnId="{ABDB6DA3-83CD-4FAF-BD29-8BA6AFDE1064}">
      <dgm:prSet/>
      <dgm:spPr/>
      <dgm:t>
        <a:bodyPr/>
        <a:lstStyle/>
        <a:p>
          <a:endParaRPr lang="en-US"/>
        </a:p>
      </dgm:t>
    </dgm:pt>
    <dgm:pt modelId="{185C6D68-9A67-4844-AEC0-029A2E720324}" type="sibTrans" cxnId="{ABDB6DA3-83CD-4FAF-BD29-8BA6AFDE1064}">
      <dgm:prSet/>
      <dgm:spPr/>
      <dgm:t>
        <a:bodyPr/>
        <a:lstStyle/>
        <a:p>
          <a:endParaRPr lang="en-US"/>
        </a:p>
      </dgm:t>
    </dgm:pt>
    <dgm:pt modelId="{5C4AA32F-EF6B-4A2B-B126-26FE60108A0B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/>
            <a:t>WASH</a:t>
          </a:r>
          <a:endParaRPr lang="en-US" dirty="0"/>
        </a:p>
      </dgm:t>
    </dgm:pt>
    <dgm:pt modelId="{CD6A896D-87E5-486B-860A-B227374C76EC}" type="parTrans" cxnId="{DBFB9E56-7478-44A5-8C72-52769E931571}">
      <dgm:prSet/>
      <dgm:spPr/>
      <dgm:t>
        <a:bodyPr/>
        <a:lstStyle/>
        <a:p>
          <a:endParaRPr lang="en-US"/>
        </a:p>
      </dgm:t>
    </dgm:pt>
    <dgm:pt modelId="{E42DDCFD-E6B7-4F58-A3AD-B35E09D7593F}" type="sibTrans" cxnId="{DBFB9E56-7478-44A5-8C72-52769E931571}">
      <dgm:prSet/>
      <dgm:spPr/>
      <dgm:t>
        <a:bodyPr/>
        <a:lstStyle/>
        <a:p>
          <a:endParaRPr lang="en-US"/>
        </a:p>
      </dgm:t>
    </dgm:pt>
    <dgm:pt modelId="{E3017666-A845-4E1C-85BA-076C55D12530}">
      <dgm:prSet phldrT="[Text]" phldr="0"/>
      <dgm:spPr/>
      <dgm:t>
        <a:bodyPr/>
        <a:lstStyle/>
        <a:p>
          <a:r>
            <a:rPr lang="en-US" dirty="0"/>
            <a:t>Medical Supplies (equipment, testing)</a:t>
          </a:r>
        </a:p>
      </dgm:t>
    </dgm:pt>
    <dgm:pt modelId="{8BD1A342-B83F-4E27-A905-8203814B20A1}" type="parTrans" cxnId="{0F92E2FE-6874-43ED-AB46-C024BB7EEE4E}">
      <dgm:prSet/>
      <dgm:spPr/>
      <dgm:t>
        <a:bodyPr/>
        <a:lstStyle/>
        <a:p>
          <a:endParaRPr lang="en-US"/>
        </a:p>
      </dgm:t>
    </dgm:pt>
    <dgm:pt modelId="{500C1D34-5D28-4326-AA64-004BAB2424AE}" type="sibTrans" cxnId="{0F92E2FE-6874-43ED-AB46-C024BB7EEE4E}">
      <dgm:prSet/>
      <dgm:spPr/>
      <dgm:t>
        <a:bodyPr/>
        <a:lstStyle/>
        <a:p>
          <a:endParaRPr lang="en-US"/>
        </a:p>
      </dgm:t>
    </dgm:pt>
    <dgm:pt modelId="{359D0B63-CF72-44AB-A85D-BF9D8D97652F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Case Management</a:t>
          </a:r>
        </a:p>
      </dgm:t>
    </dgm:pt>
    <dgm:pt modelId="{2CD583D7-B9F7-4158-AE53-0297C892F33C}" type="parTrans" cxnId="{48A6DDC7-F5AE-467F-A7AE-ED77C809C2BE}">
      <dgm:prSet/>
      <dgm:spPr/>
      <dgm:t>
        <a:bodyPr/>
        <a:lstStyle/>
        <a:p>
          <a:endParaRPr lang="en-US"/>
        </a:p>
      </dgm:t>
    </dgm:pt>
    <dgm:pt modelId="{14B8F4D0-8880-4041-8CE3-F33DE17AFFE3}" type="sibTrans" cxnId="{48A6DDC7-F5AE-467F-A7AE-ED77C809C2BE}">
      <dgm:prSet/>
      <dgm:spPr/>
      <dgm:t>
        <a:bodyPr/>
        <a:lstStyle/>
        <a:p>
          <a:endParaRPr lang="en-US"/>
        </a:p>
      </dgm:t>
    </dgm:pt>
    <dgm:pt modelId="{8906EA43-DDD3-4FB4-8C0C-505B01E9C383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LAB</a:t>
          </a:r>
        </a:p>
      </dgm:t>
    </dgm:pt>
    <dgm:pt modelId="{A0ACB605-2569-4515-9DB2-7E598D811961}" type="parTrans" cxnId="{519842FA-F3DD-40A3-A46F-68F4534C4B63}">
      <dgm:prSet/>
      <dgm:spPr/>
      <dgm:t>
        <a:bodyPr/>
        <a:lstStyle/>
        <a:p>
          <a:endParaRPr lang="en-US"/>
        </a:p>
      </dgm:t>
    </dgm:pt>
    <dgm:pt modelId="{63F9A02B-0366-456E-9AF5-A94572C36A0B}" type="sibTrans" cxnId="{519842FA-F3DD-40A3-A46F-68F4534C4B63}">
      <dgm:prSet/>
      <dgm:spPr/>
      <dgm:t>
        <a:bodyPr/>
        <a:lstStyle/>
        <a:p>
          <a:endParaRPr lang="en-US"/>
        </a:p>
      </dgm:t>
    </dgm:pt>
    <dgm:pt modelId="{F0BD5959-E6BB-4EE7-B873-3A49ABCA81EA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Epidemiology and Disease Surveillance</a:t>
          </a:r>
        </a:p>
      </dgm:t>
    </dgm:pt>
    <dgm:pt modelId="{3DCDD85E-1C65-4790-B253-CB452DE33604}" type="parTrans" cxnId="{5BE267B3-D85E-437E-ACD2-758397B71438}">
      <dgm:prSet/>
      <dgm:spPr/>
      <dgm:t>
        <a:bodyPr/>
        <a:lstStyle/>
        <a:p>
          <a:endParaRPr lang="en-US"/>
        </a:p>
      </dgm:t>
    </dgm:pt>
    <dgm:pt modelId="{C6C12AAE-90C3-4212-947A-3CF1F737766B}" type="sibTrans" cxnId="{5BE267B3-D85E-437E-ACD2-758397B71438}">
      <dgm:prSet/>
      <dgm:spPr/>
      <dgm:t>
        <a:bodyPr/>
        <a:lstStyle/>
        <a:p>
          <a:endParaRPr lang="en-US"/>
        </a:p>
      </dgm:t>
    </dgm:pt>
    <dgm:pt modelId="{83E77ED9-6681-4652-B5CD-377345775FE6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Community Health Promotion and Education</a:t>
          </a:r>
        </a:p>
      </dgm:t>
    </dgm:pt>
    <dgm:pt modelId="{962207A7-8588-42F2-91B6-4EAEE2175B71}" type="parTrans" cxnId="{EED2AF35-0B52-4AB9-8B18-5885E64FAB7B}">
      <dgm:prSet/>
      <dgm:spPr/>
      <dgm:t>
        <a:bodyPr/>
        <a:lstStyle/>
        <a:p>
          <a:endParaRPr lang="en-US"/>
        </a:p>
      </dgm:t>
    </dgm:pt>
    <dgm:pt modelId="{AD5B65B8-B425-4BAA-8C1C-357878271C99}" type="sibTrans" cxnId="{EED2AF35-0B52-4AB9-8B18-5885E64FAB7B}">
      <dgm:prSet/>
      <dgm:spPr/>
      <dgm:t>
        <a:bodyPr/>
        <a:lstStyle/>
        <a:p>
          <a:endParaRPr lang="en-US"/>
        </a:p>
      </dgm:t>
    </dgm:pt>
    <dgm:pt modelId="{2642ED03-4F67-4C90-B5A7-3C2887C34157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/>
            <a:t>Environmental Health</a:t>
          </a:r>
          <a:endParaRPr lang="en-US" dirty="0"/>
        </a:p>
      </dgm:t>
    </dgm:pt>
    <dgm:pt modelId="{4D092392-18CA-4F7E-8B0A-F225B677DA9C}" type="parTrans" cxnId="{975BDDDF-3D45-4A97-BEFF-EBCEC0871E28}">
      <dgm:prSet/>
      <dgm:spPr/>
      <dgm:t>
        <a:bodyPr/>
        <a:lstStyle/>
        <a:p>
          <a:endParaRPr lang="en-US"/>
        </a:p>
      </dgm:t>
    </dgm:pt>
    <dgm:pt modelId="{ECB0E0F1-9D3A-440E-93E4-468AB4094BF0}" type="sibTrans" cxnId="{975BDDDF-3D45-4A97-BEFF-EBCEC0871E28}">
      <dgm:prSet/>
      <dgm:spPr/>
      <dgm:t>
        <a:bodyPr/>
        <a:lstStyle/>
        <a:p>
          <a:endParaRPr lang="en-US"/>
        </a:p>
      </dgm:t>
    </dgm:pt>
    <dgm:pt modelId="{CE2F8B15-AE1A-4E67-80F3-A40E0449A8C5}">
      <dgm:prSet phldrT="[Text]" phldr="0"/>
      <dgm:spPr/>
      <dgm:t>
        <a:bodyPr/>
        <a:lstStyle/>
        <a:p>
          <a:r>
            <a:rPr lang="en-US" dirty="0"/>
            <a:t>Translators</a:t>
          </a:r>
        </a:p>
        <a:p>
          <a:r>
            <a:rPr lang="en-US" dirty="0"/>
            <a:t> (have some Swahili and French</a:t>
          </a:r>
        </a:p>
      </dgm:t>
    </dgm:pt>
    <dgm:pt modelId="{7C2B8070-3420-4447-B796-551AFBABB888}" type="parTrans" cxnId="{363758E9-6EAF-4986-A5E3-055755A15946}">
      <dgm:prSet/>
      <dgm:spPr/>
      <dgm:t>
        <a:bodyPr/>
        <a:lstStyle/>
        <a:p>
          <a:endParaRPr lang="en-US"/>
        </a:p>
      </dgm:t>
    </dgm:pt>
    <dgm:pt modelId="{72EDC846-18F5-4DA4-A627-CA0C9CEF1A8D}" type="sibTrans" cxnId="{363758E9-6EAF-4986-A5E3-055755A15946}">
      <dgm:prSet/>
      <dgm:spPr/>
      <dgm:t>
        <a:bodyPr/>
        <a:lstStyle/>
        <a:p>
          <a:endParaRPr lang="en-US"/>
        </a:p>
      </dgm:t>
    </dgm:pt>
    <dgm:pt modelId="{32A426FD-9072-4F88-9E91-FF631DA3AF10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Point of Care Services</a:t>
          </a:r>
        </a:p>
      </dgm:t>
    </dgm:pt>
    <dgm:pt modelId="{E9054E18-611D-4A80-9B3E-62FAE8AE8CC7}" type="parTrans" cxnId="{4D1CF273-9D6F-4A4F-BF84-D7D913BAC73D}">
      <dgm:prSet/>
      <dgm:spPr/>
      <dgm:t>
        <a:bodyPr/>
        <a:lstStyle/>
        <a:p>
          <a:endParaRPr lang="en-US"/>
        </a:p>
      </dgm:t>
    </dgm:pt>
    <dgm:pt modelId="{D26B71AE-DBF5-423A-9C3A-3732443A5A3A}" type="sibTrans" cxnId="{4D1CF273-9D6F-4A4F-BF84-D7D913BAC73D}">
      <dgm:prSet/>
      <dgm:spPr/>
      <dgm:t>
        <a:bodyPr/>
        <a:lstStyle/>
        <a:p>
          <a:endParaRPr lang="en-US"/>
        </a:p>
      </dgm:t>
    </dgm:pt>
    <dgm:pt modelId="{5B3A6487-0B50-4222-8145-AD264904B043}">
      <dgm:prSet phldrT="[Text]" phldr="0"/>
      <dgm:spPr/>
      <dgm:t>
        <a:bodyPr/>
        <a:lstStyle/>
        <a:p>
          <a:r>
            <a:rPr lang="en-US"/>
            <a:t>Transportation</a:t>
          </a:r>
          <a:endParaRPr lang="en-US" dirty="0"/>
        </a:p>
      </dgm:t>
    </dgm:pt>
    <dgm:pt modelId="{CFE2F38E-F324-4095-861F-039483276D24}" type="parTrans" cxnId="{5E46F796-C4EE-44EB-8CFC-B784E40D5E55}">
      <dgm:prSet/>
      <dgm:spPr/>
      <dgm:t>
        <a:bodyPr/>
        <a:lstStyle/>
        <a:p>
          <a:endParaRPr lang="en-US"/>
        </a:p>
      </dgm:t>
    </dgm:pt>
    <dgm:pt modelId="{16126969-61DE-46AA-9947-AF2BD7A975FD}" type="sibTrans" cxnId="{5E46F796-C4EE-44EB-8CFC-B784E40D5E55}">
      <dgm:prSet/>
      <dgm:spPr/>
      <dgm:t>
        <a:bodyPr/>
        <a:lstStyle/>
        <a:p>
          <a:endParaRPr lang="en-US"/>
        </a:p>
      </dgm:t>
    </dgm:pt>
    <dgm:pt modelId="{43F3B479-A5EE-4470-B1CF-040F3A164AAE}" type="asst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Liaisons</a:t>
          </a:r>
        </a:p>
      </dgm:t>
    </dgm:pt>
    <dgm:pt modelId="{63546980-E801-4676-BA77-6FC47FCCA771}" type="parTrans" cxnId="{707FA21D-BE56-4299-8E41-7150F279A6BB}">
      <dgm:prSet/>
      <dgm:spPr/>
      <dgm:t>
        <a:bodyPr/>
        <a:lstStyle/>
        <a:p>
          <a:endParaRPr lang="en-US"/>
        </a:p>
      </dgm:t>
    </dgm:pt>
    <dgm:pt modelId="{F535A37C-C3DD-4B81-BFE9-9A6B80C1A1E7}" type="sibTrans" cxnId="{707FA21D-BE56-4299-8E41-7150F279A6BB}">
      <dgm:prSet/>
      <dgm:spPr/>
      <dgm:t>
        <a:bodyPr/>
        <a:lstStyle/>
        <a:p>
          <a:endParaRPr lang="en-US"/>
        </a:p>
      </dgm:t>
    </dgm:pt>
    <dgm:pt modelId="{9E5FBD4C-F595-419A-A9E1-3533F9114D88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Communications</a:t>
          </a:r>
        </a:p>
      </dgm:t>
    </dgm:pt>
    <dgm:pt modelId="{C0CCA4FF-2869-48A0-9864-CFFFA952BB03}" type="parTrans" cxnId="{E3301417-F7D5-4B34-84D8-FC5AC3292044}">
      <dgm:prSet/>
      <dgm:spPr/>
      <dgm:t>
        <a:bodyPr/>
        <a:lstStyle/>
        <a:p>
          <a:endParaRPr lang="en-US"/>
        </a:p>
      </dgm:t>
    </dgm:pt>
    <dgm:pt modelId="{9365E6E9-C817-451F-A4A9-704F48E9EF9D}" type="sibTrans" cxnId="{E3301417-F7D5-4B34-84D8-FC5AC3292044}">
      <dgm:prSet/>
      <dgm:spPr/>
      <dgm:t>
        <a:bodyPr/>
        <a:lstStyle/>
        <a:p>
          <a:endParaRPr lang="en-US"/>
        </a:p>
      </dgm:t>
    </dgm:pt>
    <dgm:pt modelId="{1F02652C-358A-4382-841C-9AE774EE99AD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/>
            <a:t>Finance</a:t>
          </a:r>
          <a:endParaRPr lang="en-US" dirty="0"/>
        </a:p>
      </dgm:t>
    </dgm:pt>
    <dgm:pt modelId="{D83A1232-5C57-4C8D-9637-672767DBDA49}" type="parTrans" cxnId="{BF6C25FE-FB53-4F69-95C1-5CB44DCFD399}">
      <dgm:prSet/>
      <dgm:spPr/>
      <dgm:t>
        <a:bodyPr/>
        <a:lstStyle/>
        <a:p>
          <a:endParaRPr lang="en-US"/>
        </a:p>
      </dgm:t>
    </dgm:pt>
    <dgm:pt modelId="{BF3E849C-74FD-45B9-B7C6-DF3E2DB08864}" type="sibTrans" cxnId="{BF6C25FE-FB53-4F69-95C1-5CB44DCFD399}">
      <dgm:prSet/>
      <dgm:spPr/>
      <dgm:t>
        <a:bodyPr/>
        <a:lstStyle/>
        <a:p>
          <a:endParaRPr lang="en-US"/>
        </a:p>
      </dgm:t>
    </dgm:pt>
    <dgm:pt modelId="{105FF59F-60CA-45D9-818E-99BBB913F92B}" type="asst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Operations/Planning: Base Assessment Team </a:t>
          </a:r>
        </a:p>
        <a:p>
          <a:r>
            <a:rPr lang="en-US" dirty="0"/>
            <a:t>(Assess basic and immediate needs to address) – Planning Un it</a:t>
          </a:r>
        </a:p>
      </dgm:t>
    </dgm:pt>
    <dgm:pt modelId="{EFAC7278-48A0-4971-BF19-7C29A6C015E3}" type="parTrans" cxnId="{0E98BF81-202C-47BA-BCDC-C98BB9ED7172}">
      <dgm:prSet/>
      <dgm:spPr/>
      <dgm:t>
        <a:bodyPr/>
        <a:lstStyle/>
        <a:p>
          <a:endParaRPr lang="en-US"/>
        </a:p>
      </dgm:t>
    </dgm:pt>
    <dgm:pt modelId="{D81212DB-162C-4D99-AECC-F033D33E6700}" type="sibTrans" cxnId="{0E98BF81-202C-47BA-BCDC-C98BB9ED7172}">
      <dgm:prSet/>
      <dgm:spPr/>
      <dgm:t>
        <a:bodyPr/>
        <a:lstStyle/>
        <a:p>
          <a:endParaRPr lang="en-US"/>
        </a:p>
      </dgm:t>
    </dgm:pt>
    <dgm:pt modelId="{BFAB3020-893C-4254-AB0C-F9CF552833AD}" type="asst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Government</a:t>
          </a:r>
        </a:p>
      </dgm:t>
    </dgm:pt>
    <dgm:pt modelId="{D75ABE69-E8C2-4BA9-8928-4CDC8EADCD02}" type="parTrans" cxnId="{1C040930-D2AB-4F40-B2E8-BE3AFBC619A0}">
      <dgm:prSet/>
      <dgm:spPr/>
      <dgm:t>
        <a:bodyPr/>
        <a:lstStyle/>
        <a:p>
          <a:endParaRPr lang="en-US"/>
        </a:p>
      </dgm:t>
    </dgm:pt>
    <dgm:pt modelId="{C0155EF9-D713-450C-A6E3-94CF72EA7EF3}" type="sibTrans" cxnId="{1C040930-D2AB-4F40-B2E8-BE3AFBC619A0}">
      <dgm:prSet/>
      <dgm:spPr/>
      <dgm:t>
        <a:bodyPr/>
        <a:lstStyle/>
        <a:p>
          <a:endParaRPr lang="en-US"/>
        </a:p>
      </dgm:t>
    </dgm:pt>
    <dgm:pt modelId="{2C70D4CB-53D7-42FB-868C-D99BE7377C86}" type="asst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Community</a:t>
          </a:r>
        </a:p>
      </dgm:t>
    </dgm:pt>
    <dgm:pt modelId="{B847E81C-75C5-4C78-8A7B-F9111B29C376}" type="parTrans" cxnId="{0AF099B5-3C76-4F40-8138-D826CB19D13F}">
      <dgm:prSet/>
      <dgm:spPr/>
      <dgm:t>
        <a:bodyPr/>
        <a:lstStyle/>
        <a:p>
          <a:endParaRPr lang="en-US"/>
        </a:p>
      </dgm:t>
    </dgm:pt>
    <dgm:pt modelId="{25C7B5D0-2D3D-4FC2-889B-ED23D1D9BC48}" type="sibTrans" cxnId="{0AF099B5-3C76-4F40-8138-D826CB19D13F}">
      <dgm:prSet/>
      <dgm:spPr/>
      <dgm:t>
        <a:bodyPr/>
        <a:lstStyle/>
        <a:p>
          <a:endParaRPr lang="en-US"/>
        </a:p>
      </dgm:t>
    </dgm:pt>
    <dgm:pt modelId="{7BC6373B-1584-43AE-B81D-41B2976B9DCF}" type="asst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Cross –Camp coordination</a:t>
          </a:r>
        </a:p>
      </dgm:t>
    </dgm:pt>
    <dgm:pt modelId="{E52CC6B9-4275-41F9-86AB-24D30B5F3206}" type="parTrans" cxnId="{594E6D21-7A4E-409B-AAD6-71D142FBF0B1}">
      <dgm:prSet/>
      <dgm:spPr/>
      <dgm:t>
        <a:bodyPr/>
        <a:lstStyle/>
        <a:p>
          <a:endParaRPr lang="en-US"/>
        </a:p>
      </dgm:t>
    </dgm:pt>
    <dgm:pt modelId="{B039F2FD-E3B7-4FE8-8286-79178B524523}" type="sibTrans" cxnId="{594E6D21-7A4E-409B-AAD6-71D142FBF0B1}">
      <dgm:prSet/>
      <dgm:spPr/>
      <dgm:t>
        <a:bodyPr/>
        <a:lstStyle/>
        <a:p>
          <a:endParaRPr lang="en-US"/>
        </a:p>
      </dgm:t>
    </dgm:pt>
    <dgm:pt modelId="{4074CBF9-A7CD-4891-90DC-D59BE77B06D5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Medical Healthcare Division</a:t>
          </a:r>
        </a:p>
      </dgm:t>
    </dgm:pt>
    <dgm:pt modelId="{04989858-1C09-48D7-84CB-9724B4969600}" type="parTrans" cxnId="{BEEC5A46-DE7B-4952-9BB3-FB0CC5D5EF77}">
      <dgm:prSet/>
      <dgm:spPr/>
      <dgm:t>
        <a:bodyPr/>
        <a:lstStyle/>
        <a:p>
          <a:endParaRPr lang="en-US"/>
        </a:p>
      </dgm:t>
    </dgm:pt>
    <dgm:pt modelId="{FE1357DD-8F61-4AD5-9F85-74AE13C45310}" type="sibTrans" cxnId="{BEEC5A46-DE7B-4952-9BB3-FB0CC5D5EF77}">
      <dgm:prSet/>
      <dgm:spPr/>
      <dgm:t>
        <a:bodyPr/>
        <a:lstStyle/>
        <a:p>
          <a:endParaRPr lang="en-US"/>
        </a:p>
      </dgm:t>
    </dgm:pt>
    <dgm:pt modelId="{76439D33-499C-4CE2-B407-DAC3A87D9BD5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Maternal and Child Health</a:t>
          </a:r>
        </a:p>
      </dgm:t>
    </dgm:pt>
    <dgm:pt modelId="{A2CCEFFC-594B-448D-845C-AB38872898EC}" type="parTrans" cxnId="{005BA1AD-7EA4-4BA9-9EF5-E760BDEB4ED8}">
      <dgm:prSet/>
      <dgm:spPr/>
      <dgm:t>
        <a:bodyPr/>
        <a:lstStyle/>
        <a:p>
          <a:endParaRPr lang="en-US"/>
        </a:p>
      </dgm:t>
    </dgm:pt>
    <dgm:pt modelId="{A380FDF3-559C-46E6-ACAE-8EFCE75BCD9C}" type="sibTrans" cxnId="{005BA1AD-7EA4-4BA9-9EF5-E760BDEB4ED8}">
      <dgm:prSet/>
      <dgm:spPr/>
      <dgm:t>
        <a:bodyPr/>
        <a:lstStyle/>
        <a:p>
          <a:endParaRPr lang="en-US"/>
        </a:p>
      </dgm:t>
    </dgm:pt>
    <dgm:pt modelId="{7EEB78A3-E164-477F-BA70-CDC85D9EE0FD}" type="pres">
      <dgm:prSet presAssocID="{7AAD088D-C1BB-43B6-B9F8-20FA725AE1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080EBE8-48B2-4570-BF80-85F6E0BB6178}" type="pres">
      <dgm:prSet presAssocID="{6634AC99-3708-4027-B900-865E8B674D14}" presName="hierRoot1" presStyleCnt="0">
        <dgm:presLayoutVars>
          <dgm:hierBranch val="init"/>
        </dgm:presLayoutVars>
      </dgm:prSet>
      <dgm:spPr/>
    </dgm:pt>
    <dgm:pt modelId="{A4B5A9EA-6BFD-49DD-8472-A5879ACB5F12}" type="pres">
      <dgm:prSet presAssocID="{6634AC99-3708-4027-B900-865E8B674D14}" presName="rootComposite1" presStyleCnt="0"/>
      <dgm:spPr/>
    </dgm:pt>
    <dgm:pt modelId="{AC7059A4-7FE0-4EE8-9627-8D89C77A5B5B}" type="pres">
      <dgm:prSet presAssocID="{6634AC99-3708-4027-B900-865E8B674D14}" presName="rootText1" presStyleLbl="node0" presStyleIdx="0" presStyleCnt="1" custLinFactNeighborX="-2901" custLinFactNeighborY="-2384">
        <dgm:presLayoutVars>
          <dgm:chPref val="3"/>
        </dgm:presLayoutVars>
      </dgm:prSet>
      <dgm:spPr/>
    </dgm:pt>
    <dgm:pt modelId="{9AF9B4D9-0982-442F-A8C4-8A91E472ADC1}" type="pres">
      <dgm:prSet presAssocID="{6634AC99-3708-4027-B900-865E8B674D14}" presName="rootConnector1" presStyleLbl="node1" presStyleIdx="0" presStyleCnt="0"/>
      <dgm:spPr/>
    </dgm:pt>
    <dgm:pt modelId="{2B319A9E-B5F9-427F-AD96-0834C7342B3E}" type="pres">
      <dgm:prSet presAssocID="{6634AC99-3708-4027-B900-865E8B674D14}" presName="hierChild2" presStyleCnt="0"/>
      <dgm:spPr/>
    </dgm:pt>
    <dgm:pt modelId="{F814DA91-18CD-4100-8517-ABA2F4439D67}" type="pres">
      <dgm:prSet presAssocID="{04989858-1C09-48D7-84CB-9724B4969600}" presName="Name37" presStyleLbl="parChTrans1D2" presStyleIdx="0" presStyleCnt="9"/>
      <dgm:spPr/>
    </dgm:pt>
    <dgm:pt modelId="{33CAFA5D-19B0-41CA-AB15-A5CEC703B46C}" type="pres">
      <dgm:prSet presAssocID="{4074CBF9-A7CD-4891-90DC-D59BE77B06D5}" presName="hierRoot2" presStyleCnt="0">
        <dgm:presLayoutVars>
          <dgm:hierBranch val="init"/>
        </dgm:presLayoutVars>
      </dgm:prSet>
      <dgm:spPr/>
    </dgm:pt>
    <dgm:pt modelId="{2A0FE36A-1C9C-4294-BF20-DB830F49C9C9}" type="pres">
      <dgm:prSet presAssocID="{4074CBF9-A7CD-4891-90DC-D59BE77B06D5}" presName="rootComposite" presStyleCnt="0"/>
      <dgm:spPr/>
    </dgm:pt>
    <dgm:pt modelId="{66E8510D-727C-4277-9E08-F483F56E4894}" type="pres">
      <dgm:prSet presAssocID="{4074CBF9-A7CD-4891-90DC-D59BE77B06D5}" presName="rootText" presStyleLbl="node2" presStyleIdx="0" presStyleCnt="7">
        <dgm:presLayoutVars>
          <dgm:chPref val="3"/>
        </dgm:presLayoutVars>
      </dgm:prSet>
      <dgm:spPr/>
    </dgm:pt>
    <dgm:pt modelId="{4EE4DA2F-1EFC-479C-BFB3-759E8983252F}" type="pres">
      <dgm:prSet presAssocID="{4074CBF9-A7CD-4891-90DC-D59BE77B06D5}" presName="rootConnector" presStyleLbl="node2" presStyleIdx="0" presStyleCnt="7"/>
      <dgm:spPr/>
    </dgm:pt>
    <dgm:pt modelId="{AF16B11F-AEEB-4E27-8907-AB021C8FC8E2}" type="pres">
      <dgm:prSet presAssocID="{4074CBF9-A7CD-4891-90DC-D59BE77B06D5}" presName="hierChild4" presStyleCnt="0"/>
      <dgm:spPr/>
    </dgm:pt>
    <dgm:pt modelId="{F79B10A3-189A-4B9A-9AD8-3CBCE93B6136}" type="pres">
      <dgm:prSet presAssocID="{A2CCEFFC-594B-448D-845C-AB38872898EC}" presName="Name37" presStyleLbl="parChTrans1D3" presStyleIdx="0" presStyleCnt="16"/>
      <dgm:spPr/>
    </dgm:pt>
    <dgm:pt modelId="{610E48A9-166B-4061-ABBC-4A03EFF252FF}" type="pres">
      <dgm:prSet presAssocID="{76439D33-499C-4CE2-B407-DAC3A87D9BD5}" presName="hierRoot2" presStyleCnt="0">
        <dgm:presLayoutVars>
          <dgm:hierBranch val="init"/>
        </dgm:presLayoutVars>
      </dgm:prSet>
      <dgm:spPr/>
    </dgm:pt>
    <dgm:pt modelId="{6D673130-302E-44AE-A1E1-6E07193B315A}" type="pres">
      <dgm:prSet presAssocID="{76439D33-499C-4CE2-B407-DAC3A87D9BD5}" presName="rootComposite" presStyleCnt="0"/>
      <dgm:spPr/>
    </dgm:pt>
    <dgm:pt modelId="{9CE85ED8-F455-4BB9-848B-133F11362694}" type="pres">
      <dgm:prSet presAssocID="{76439D33-499C-4CE2-B407-DAC3A87D9BD5}" presName="rootText" presStyleLbl="node3" presStyleIdx="0" presStyleCnt="13">
        <dgm:presLayoutVars>
          <dgm:chPref val="3"/>
        </dgm:presLayoutVars>
      </dgm:prSet>
      <dgm:spPr/>
    </dgm:pt>
    <dgm:pt modelId="{C1243538-24B8-4CB3-A5AB-2B8FEF00FE3F}" type="pres">
      <dgm:prSet presAssocID="{76439D33-499C-4CE2-B407-DAC3A87D9BD5}" presName="rootConnector" presStyleLbl="node3" presStyleIdx="0" presStyleCnt="13"/>
      <dgm:spPr/>
    </dgm:pt>
    <dgm:pt modelId="{C09DDED7-AC91-4E12-9563-84A95374B87E}" type="pres">
      <dgm:prSet presAssocID="{76439D33-499C-4CE2-B407-DAC3A87D9BD5}" presName="hierChild4" presStyleCnt="0"/>
      <dgm:spPr/>
    </dgm:pt>
    <dgm:pt modelId="{FE05DFD5-BCE4-498E-B249-D2858BECB808}" type="pres">
      <dgm:prSet presAssocID="{76439D33-499C-4CE2-B407-DAC3A87D9BD5}" presName="hierChild5" presStyleCnt="0"/>
      <dgm:spPr/>
    </dgm:pt>
    <dgm:pt modelId="{5B4CF8B0-D024-4986-A9A1-A2F1725B3CBA}" type="pres">
      <dgm:prSet presAssocID="{272E795A-C37D-4258-ADA8-75900CCA95B7}" presName="Name37" presStyleLbl="parChTrans1D3" presStyleIdx="1" presStyleCnt="16"/>
      <dgm:spPr/>
    </dgm:pt>
    <dgm:pt modelId="{05AA588E-F460-4266-8EA8-2F5B224E0453}" type="pres">
      <dgm:prSet presAssocID="{89F3B535-8EFA-4F99-A1D0-11A9F3CD25B5}" presName="hierRoot2" presStyleCnt="0">
        <dgm:presLayoutVars>
          <dgm:hierBranch val="init"/>
        </dgm:presLayoutVars>
      </dgm:prSet>
      <dgm:spPr/>
    </dgm:pt>
    <dgm:pt modelId="{8517ACA7-FFC0-49F3-ADD1-331AB8ADD926}" type="pres">
      <dgm:prSet presAssocID="{89F3B535-8EFA-4F99-A1D0-11A9F3CD25B5}" presName="rootComposite" presStyleCnt="0"/>
      <dgm:spPr/>
    </dgm:pt>
    <dgm:pt modelId="{70D7A6BE-3DC2-4DE4-B7CF-82D38F2D046A}" type="pres">
      <dgm:prSet presAssocID="{89F3B535-8EFA-4F99-A1D0-11A9F3CD25B5}" presName="rootText" presStyleLbl="node3" presStyleIdx="1" presStyleCnt="13">
        <dgm:presLayoutVars>
          <dgm:chPref val="3"/>
        </dgm:presLayoutVars>
      </dgm:prSet>
      <dgm:spPr/>
    </dgm:pt>
    <dgm:pt modelId="{FEE34A16-CACB-4553-AC84-F5FE2925EF94}" type="pres">
      <dgm:prSet presAssocID="{89F3B535-8EFA-4F99-A1D0-11A9F3CD25B5}" presName="rootConnector" presStyleLbl="node3" presStyleIdx="1" presStyleCnt="13"/>
      <dgm:spPr/>
    </dgm:pt>
    <dgm:pt modelId="{E0A80440-395E-4FC7-8A8D-749F598A4A7D}" type="pres">
      <dgm:prSet presAssocID="{89F3B535-8EFA-4F99-A1D0-11A9F3CD25B5}" presName="hierChild4" presStyleCnt="0"/>
      <dgm:spPr/>
    </dgm:pt>
    <dgm:pt modelId="{CCB7EB3B-155E-4934-9E7A-EBF6138BDF38}" type="pres">
      <dgm:prSet presAssocID="{89F3B535-8EFA-4F99-A1D0-11A9F3CD25B5}" presName="hierChild5" presStyleCnt="0"/>
      <dgm:spPr/>
    </dgm:pt>
    <dgm:pt modelId="{1122500D-D212-45C1-8684-1D20C195C0BC}" type="pres">
      <dgm:prSet presAssocID="{F5BC64F7-060B-46F8-9FDF-58898DC7E883}" presName="Name37" presStyleLbl="parChTrans1D3" presStyleIdx="2" presStyleCnt="16"/>
      <dgm:spPr/>
    </dgm:pt>
    <dgm:pt modelId="{4A13B9C4-37E5-4641-8455-9F20F8DA7236}" type="pres">
      <dgm:prSet presAssocID="{AAC284A3-AF2A-4DAF-9FF4-DDF87030A32D}" presName="hierRoot2" presStyleCnt="0">
        <dgm:presLayoutVars>
          <dgm:hierBranch val="init"/>
        </dgm:presLayoutVars>
      </dgm:prSet>
      <dgm:spPr/>
    </dgm:pt>
    <dgm:pt modelId="{BA8BFAD8-A433-489A-9DC4-85B660AF9FD3}" type="pres">
      <dgm:prSet presAssocID="{AAC284A3-AF2A-4DAF-9FF4-DDF87030A32D}" presName="rootComposite" presStyleCnt="0"/>
      <dgm:spPr/>
    </dgm:pt>
    <dgm:pt modelId="{F357A7F0-ADE9-4457-81CC-C34450DA1918}" type="pres">
      <dgm:prSet presAssocID="{AAC284A3-AF2A-4DAF-9FF4-DDF87030A32D}" presName="rootText" presStyleLbl="node3" presStyleIdx="2" presStyleCnt="13">
        <dgm:presLayoutVars>
          <dgm:chPref val="3"/>
        </dgm:presLayoutVars>
      </dgm:prSet>
      <dgm:spPr/>
    </dgm:pt>
    <dgm:pt modelId="{5240C73E-9C20-441A-B3C1-5A31AEE2AE9A}" type="pres">
      <dgm:prSet presAssocID="{AAC284A3-AF2A-4DAF-9FF4-DDF87030A32D}" presName="rootConnector" presStyleLbl="node3" presStyleIdx="2" presStyleCnt="13"/>
      <dgm:spPr/>
    </dgm:pt>
    <dgm:pt modelId="{DC42CA1F-1DCC-4167-AA4B-672DBA6CA40F}" type="pres">
      <dgm:prSet presAssocID="{AAC284A3-AF2A-4DAF-9FF4-DDF87030A32D}" presName="hierChild4" presStyleCnt="0"/>
      <dgm:spPr/>
    </dgm:pt>
    <dgm:pt modelId="{B653470C-95E2-4812-A757-F1A6FE6D91A4}" type="pres">
      <dgm:prSet presAssocID="{AAC284A3-AF2A-4DAF-9FF4-DDF87030A32D}" presName="hierChild5" presStyleCnt="0"/>
      <dgm:spPr/>
    </dgm:pt>
    <dgm:pt modelId="{D21A212A-C091-4746-9FBD-650B9E2962C2}" type="pres">
      <dgm:prSet presAssocID="{233C7BDD-4964-49B5-81AC-FAAF91B32F16}" presName="Name37" presStyleLbl="parChTrans1D3" presStyleIdx="3" presStyleCnt="16"/>
      <dgm:spPr/>
    </dgm:pt>
    <dgm:pt modelId="{2DD9ECEA-7C4A-4957-897B-31AC2F858030}" type="pres">
      <dgm:prSet presAssocID="{C38F9EB6-23E0-4375-BE0F-A9C699465F6C}" presName="hierRoot2" presStyleCnt="0">
        <dgm:presLayoutVars>
          <dgm:hierBranch val="init"/>
        </dgm:presLayoutVars>
      </dgm:prSet>
      <dgm:spPr/>
    </dgm:pt>
    <dgm:pt modelId="{FB26E216-167D-417F-8ED2-2FB8E68B1758}" type="pres">
      <dgm:prSet presAssocID="{C38F9EB6-23E0-4375-BE0F-A9C699465F6C}" presName="rootComposite" presStyleCnt="0"/>
      <dgm:spPr/>
    </dgm:pt>
    <dgm:pt modelId="{424A3354-8CDF-42E6-A72A-995A96387E5F}" type="pres">
      <dgm:prSet presAssocID="{C38F9EB6-23E0-4375-BE0F-A9C699465F6C}" presName="rootText" presStyleLbl="node3" presStyleIdx="3" presStyleCnt="13">
        <dgm:presLayoutVars>
          <dgm:chPref val="3"/>
        </dgm:presLayoutVars>
      </dgm:prSet>
      <dgm:spPr/>
    </dgm:pt>
    <dgm:pt modelId="{8BD90DD0-4396-4866-8926-DC0E5F7935DC}" type="pres">
      <dgm:prSet presAssocID="{C38F9EB6-23E0-4375-BE0F-A9C699465F6C}" presName="rootConnector" presStyleLbl="node3" presStyleIdx="3" presStyleCnt="13"/>
      <dgm:spPr/>
    </dgm:pt>
    <dgm:pt modelId="{3FB12B1D-7160-4E6F-83A3-A311375D81FC}" type="pres">
      <dgm:prSet presAssocID="{C38F9EB6-23E0-4375-BE0F-A9C699465F6C}" presName="hierChild4" presStyleCnt="0"/>
      <dgm:spPr/>
    </dgm:pt>
    <dgm:pt modelId="{E7A7B022-C470-4A63-9399-361BE9C85D57}" type="pres">
      <dgm:prSet presAssocID="{C38F9EB6-23E0-4375-BE0F-A9C699465F6C}" presName="hierChild5" presStyleCnt="0"/>
      <dgm:spPr/>
    </dgm:pt>
    <dgm:pt modelId="{98084548-3836-419D-BDA0-0AD46896493C}" type="pres">
      <dgm:prSet presAssocID="{2CD583D7-B9F7-4158-AE53-0297C892F33C}" presName="Name37" presStyleLbl="parChTrans1D3" presStyleIdx="4" presStyleCnt="16"/>
      <dgm:spPr/>
    </dgm:pt>
    <dgm:pt modelId="{FD4047C5-B82C-4277-AAB4-419C6EBBD677}" type="pres">
      <dgm:prSet presAssocID="{359D0B63-CF72-44AB-A85D-BF9D8D97652F}" presName="hierRoot2" presStyleCnt="0">
        <dgm:presLayoutVars>
          <dgm:hierBranch val="init"/>
        </dgm:presLayoutVars>
      </dgm:prSet>
      <dgm:spPr/>
    </dgm:pt>
    <dgm:pt modelId="{E5C0E941-49FA-4CD3-8605-FCAB31EE9E27}" type="pres">
      <dgm:prSet presAssocID="{359D0B63-CF72-44AB-A85D-BF9D8D97652F}" presName="rootComposite" presStyleCnt="0"/>
      <dgm:spPr/>
    </dgm:pt>
    <dgm:pt modelId="{498B3727-5E5F-473A-8E04-4CA77ECE0C35}" type="pres">
      <dgm:prSet presAssocID="{359D0B63-CF72-44AB-A85D-BF9D8D97652F}" presName="rootText" presStyleLbl="node3" presStyleIdx="4" presStyleCnt="13">
        <dgm:presLayoutVars>
          <dgm:chPref val="3"/>
        </dgm:presLayoutVars>
      </dgm:prSet>
      <dgm:spPr/>
    </dgm:pt>
    <dgm:pt modelId="{A1E09EA5-4AF9-43E3-964E-9BC905D89528}" type="pres">
      <dgm:prSet presAssocID="{359D0B63-CF72-44AB-A85D-BF9D8D97652F}" presName="rootConnector" presStyleLbl="node3" presStyleIdx="4" presStyleCnt="13"/>
      <dgm:spPr/>
    </dgm:pt>
    <dgm:pt modelId="{F1033ADA-C535-4DEF-8EB5-37B8F74E4917}" type="pres">
      <dgm:prSet presAssocID="{359D0B63-CF72-44AB-A85D-BF9D8D97652F}" presName="hierChild4" presStyleCnt="0"/>
      <dgm:spPr/>
    </dgm:pt>
    <dgm:pt modelId="{E22CCFAF-74B2-48A7-BBB3-481062A3EA8A}" type="pres">
      <dgm:prSet presAssocID="{359D0B63-CF72-44AB-A85D-BF9D8D97652F}" presName="hierChild5" presStyleCnt="0"/>
      <dgm:spPr/>
    </dgm:pt>
    <dgm:pt modelId="{5AF76D67-E65E-4ED9-967A-7B502A5477AA}" type="pres">
      <dgm:prSet presAssocID="{4074CBF9-A7CD-4891-90DC-D59BE77B06D5}" presName="hierChild5" presStyleCnt="0"/>
      <dgm:spPr/>
    </dgm:pt>
    <dgm:pt modelId="{F3BFD8E7-C221-4764-B29E-AE8E374FA4C7}" type="pres">
      <dgm:prSet presAssocID="{6CEB8B14-6BCB-4A96-8133-B9F594272963}" presName="Name37" presStyleLbl="parChTrans1D2" presStyleIdx="1" presStyleCnt="9"/>
      <dgm:spPr/>
    </dgm:pt>
    <dgm:pt modelId="{10229CF3-DFEB-44FB-82CF-85150069598E}" type="pres">
      <dgm:prSet presAssocID="{FCD78DCD-7586-4DBA-87B2-8405B7C4307D}" presName="hierRoot2" presStyleCnt="0">
        <dgm:presLayoutVars>
          <dgm:hierBranch val="init"/>
        </dgm:presLayoutVars>
      </dgm:prSet>
      <dgm:spPr/>
    </dgm:pt>
    <dgm:pt modelId="{93CB19BF-EEA8-4603-B051-00106AA1A83D}" type="pres">
      <dgm:prSet presAssocID="{FCD78DCD-7586-4DBA-87B2-8405B7C4307D}" presName="rootComposite" presStyleCnt="0"/>
      <dgm:spPr/>
    </dgm:pt>
    <dgm:pt modelId="{F28BF0BC-C9E0-4341-BE26-A392CAAB6705}" type="pres">
      <dgm:prSet presAssocID="{FCD78DCD-7586-4DBA-87B2-8405B7C4307D}" presName="rootText" presStyleLbl="node2" presStyleIdx="1" presStyleCnt="7">
        <dgm:presLayoutVars>
          <dgm:chPref val="3"/>
        </dgm:presLayoutVars>
      </dgm:prSet>
      <dgm:spPr/>
    </dgm:pt>
    <dgm:pt modelId="{6559256B-C040-4E87-B53C-E4A7E76F675D}" type="pres">
      <dgm:prSet presAssocID="{FCD78DCD-7586-4DBA-87B2-8405B7C4307D}" presName="rootConnector" presStyleLbl="node2" presStyleIdx="1" presStyleCnt="7"/>
      <dgm:spPr/>
    </dgm:pt>
    <dgm:pt modelId="{E102CE5F-853B-44A6-98A7-00AEEE877D18}" type="pres">
      <dgm:prSet presAssocID="{FCD78DCD-7586-4DBA-87B2-8405B7C4307D}" presName="hierChild4" presStyleCnt="0"/>
      <dgm:spPr/>
    </dgm:pt>
    <dgm:pt modelId="{0AAB57FD-2720-4066-BBF8-2D6B10FC71C3}" type="pres">
      <dgm:prSet presAssocID="{CD6A896D-87E5-486B-860A-B227374C76EC}" presName="Name37" presStyleLbl="parChTrans1D3" presStyleIdx="5" presStyleCnt="16"/>
      <dgm:spPr/>
    </dgm:pt>
    <dgm:pt modelId="{D9B41AC2-57AC-4D53-9C8B-E981C0D9586D}" type="pres">
      <dgm:prSet presAssocID="{5C4AA32F-EF6B-4A2B-B126-26FE60108A0B}" presName="hierRoot2" presStyleCnt="0">
        <dgm:presLayoutVars>
          <dgm:hierBranch val="init"/>
        </dgm:presLayoutVars>
      </dgm:prSet>
      <dgm:spPr/>
    </dgm:pt>
    <dgm:pt modelId="{A77B0BBA-C056-4D57-93D5-A86C2291138E}" type="pres">
      <dgm:prSet presAssocID="{5C4AA32F-EF6B-4A2B-B126-26FE60108A0B}" presName="rootComposite" presStyleCnt="0"/>
      <dgm:spPr/>
    </dgm:pt>
    <dgm:pt modelId="{AD95CF6F-EC86-40E4-A9C7-BDF6522749F8}" type="pres">
      <dgm:prSet presAssocID="{5C4AA32F-EF6B-4A2B-B126-26FE60108A0B}" presName="rootText" presStyleLbl="node3" presStyleIdx="5" presStyleCnt="13">
        <dgm:presLayoutVars>
          <dgm:chPref val="3"/>
        </dgm:presLayoutVars>
      </dgm:prSet>
      <dgm:spPr/>
    </dgm:pt>
    <dgm:pt modelId="{C3B5D64D-BDA2-4E95-AAAE-ECC90B57356D}" type="pres">
      <dgm:prSet presAssocID="{5C4AA32F-EF6B-4A2B-B126-26FE60108A0B}" presName="rootConnector" presStyleLbl="node3" presStyleIdx="5" presStyleCnt="13"/>
      <dgm:spPr/>
    </dgm:pt>
    <dgm:pt modelId="{2C6936C3-87BD-42E2-A9B4-DA69BC04349C}" type="pres">
      <dgm:prSet presAssocID="{5C4AA32F-EF6B-4A2B-B126-26FE60108A0B}" presName="hierChild4" presStyleCnt="0"/>
      <dgm:spPr/>
    </dgm:pt>
    <dgm:pt modelId="{940A9F45-9F12-4603-9E04-ABBC7A34C30A}" type="pres">
      <dgm:prSet presAssocID="{5C4AA32F-EF6B-4A2B-B126-26FE60108A0B}" presName="hierChild5" presStyleCnt="0"/>
      <dgm:spPr/>
    </dgm:pt>
    <dgm:pt modelId="{DF31ADCD-64B3-454D-8822-C046AE6A5BB9}" type="pres">
      <dgm:prSet presAssocID="{8BD1A342-B83F-4E27-A905-8203814B20A1}" presName="Name37" presStyleLbl="parChTrans1D3" presStyleIdx="6" presStyleCnt="16"/>
      <dgm:spPr/>
    </dgm:pt>
    <dgm:pt modelId="{D9C77DCF-A287-4B73-A4D1-FC6360BB883E}" type="pres">
      <dgm:prSet presAssocID="{E3017666-A845-4E1C-85BA-076C55D12530}" presName="hierRoot2" presStyleCnt="0">
        <dgm:presLayoutVars>
          <dgm:hierBranch val="init"/>
        </dgm:presLayoutVars>
      </dgm:prSet>
      <dgm:spPr/>
    </dgm:pt>
    <dgm:pt modelId="{9B76071E-146F-4D3E-A14E-C36FDA415CB4}" type="pres">
      <dgm:prSet presAssocID="{E3017666-A845-4E1C-85BA-076C55D12530}" presName="rootComposite" presStyleCnt="0"/>
      <dgm:spPr/>
    </dgm:pt>
    <dgm:pt modelId="{DAD81E42-B4B8-4DF8-9180-5CA6678F611A}" type="pres">
      <dgm:prSet presAssocID="{E3017666-A845-4E1C-85BA-076C55D12530}" presName="rootText" presStyleLbl="node3" presStyleIdx="6" presStyleCnt="13">
        <dgm:presLayoutVars>
          <dgm:chPref val="3"/>
        </dgm:presLayoutVars>
      </dgm:prSet>
      <dgm:spPr/>
    </dgm:pt>
    <dgm:pt modelId="{0AFE2B24-314E-472C-9685-36ECB46241B3}" type="pres">
      <dgm:prSet presAssocID="{E3017666-A845-4E1C-85BA-076C55D12530}" presName="rootConnector" presStyleLbl="node3" presStyleIdx="6" presStyleCnt="13"/>
      <dgm:spPr/>
    </dgm:pt>
    <dgm:pt modelId="{D48613F3-7280-4ADA-8A20-BD20383841F3}" type="pres">
      <dgm:prSet presAssocID="{E3017666-A845-4E1C-85BA-076C55D12530}" presName="hierChild4" presStyleCnt="0"/>
      <dgm:spPr/>
    </dgm:pt>
    <dgm:pt modelId="{31AF2FC0-FDDA-41A3-8A3D-0548B465DB96}" type="pres">
      <dgm:prSet presAssocID="{E3017666-A845-4E1C-85BA-076C55D12530}" presName="hierChild5" presStyleCnt="0"/>
      <dgm:spPr/>
    </dgm:pt>
    <dgm:pt modelId="{3E502771-4EA0-4A56-988D-DFCDD7AAB4B9}" type="pres">
      <dgm:prSet presAssocID="{7C2B8070-3420-4447-B796-551AFBABB888}" presName="Name37" presStyleLbl="parChTrans1D3" presStyleIdx="7" presStyleCnt="16"/>
      <dgm:spPr/>
    </dgm:pt>
    <dgm:pt modelId="{37B307BE-0B8C-48EE-A481-4AF6973A4112}" type="pres">
      <dgm:prSet presAssocID="{CE2F8B15-AE1A-4E67-80F3-A40E0449A8C5}" presName="hierRoot2" presStyleCnt="0">
        <dgm:presLayoutVars>
          <dgm:hierBranch val="init"/>
        </dgm:presLayoutVars>
      </dgm:prSet>
      <dgm:spPr/>
    </dgm:pt>
    <dgm:pt modelId="{FAEFC46C-913F-47E4-A376-AEC2A086B4C3}" type="pres">
      <dgm:prSet presAssocID="{CE2F8B15-AE1A-4E67-80F3-A40E0449A8C5}" presName="rootComposite" presStyleCnt="0"/>
      <dgm:spPr/>
    </dgm:pt>
    <dgm:pt modelId="{1AB1013B-6BEA-494A-9106-2B7089D99ABA}" type="pres">
      <dgm:prSet presAssocID="{CE2F8B15-AE1A-4E67-80F3-A40E0449A8C5}" presName="rootText" presStyleLbl="node3" presStyleIdx="7" presStyleCnt="13">
        <dgm:presLayoutVars>
          <dgm:chPref val="3"/>
        </dgm:presLayoutVars>
      </dgm:prSet>
      <dgm:spPr/>
    </dgm:pt>
    <dgm:pt modelId="{F9E32EC5-6E01-45D5-886A-8F8E1B6BD785}" type="pres">
      <dgm:prSet presAssocID="{CE2F8B15-AE1A-4E67-80F3-A40E0449A8C5}" presName="rootConnector" presStyleLbl="node3" presStyleIdx="7" presStyleCnt="13"/>
      <dgm:spPr/>
    </dgm:pt>
    <dgm:pt modelId="{34CBE3D9-63FB-4A2F-BD05-036A05EA5029}" type="pres">
      <dgm:prSet presAssocID="{CE2F8B15-AE1A-4E67-80F3-A40E0449A8C5}" presName="hierChild4" presStyleCnt="0"/>
      <dgm:spPr/>
    </dgm:pt>
    <dgm:pt modelId="{C100C651-11C3-4971-974D-403B46C21365}" type="pres">
      <dgm:prSet presAssocID="{CE2F8B15-AE1A-4E67-80F3-A40E0449A8C5}" presName="hierChild5" presStyleCnt="0"/>
      <dgm:spPr/>
    </dgm:pt>
    <dgm:pt modelId="{95A2BCFD-72D3-4AC1-81E9-C35EBBF8DEA6}" type="pres">
      <dgm:prSet presAssocID="{CFE2F38E-F324-4095-861F-039483276D24}" presName="Name37" presStyleLbl="parChTrans1D3" presStyleIdx="8" presStyleCnt="16"/>
      <dgm:spPr/>
    </dgm:pt>
    <dgm:pt modelId="{C1355A96-D735-4C52-9382-83BE44C0395D}" type="pres">
      <dgm:prSet presAssocID="{5B3A6487-0B50-4222-8145-AD264904B043}" presName="hierRoot2" presStyleCnt="0">
        <dgm:presLayoutVars>
          <dgm:hierBranch val="init"/>
        </dgm:presLayoutVars>
      </dgm:prSet>
      <dgm:spPr/>
    </dgm:pt>
    <dgm:pt modelId="{3BD0E8E6-02DB-461F-9F8B-C7DA346F4F63}" type="pres">
      <dgm:prSet presAssocID="{5B3A6487-0B50-4222-8145-AD264904B043}" presName="rootComposite" presStyleCnt="0"/>
      <dgm:spPr/>
    </dgm:pt>
    <dgm:pt modelId="{23EB093A-D09E-4F7A-8B55-6801E1EFB2F6}" type="pres">
      <dgm:prSet presAssocID="{5B3A6487-0B50-4222-8145-AD264904B043}" presName="rootText" presStyleLbl="node3" presStyleIdx="8" presStyleCnt="13">
        <dgm:presLayoutVars>
          <dgm:chPref val="3"/>
        </dgm:presLayoutVars>
      </dgm:prSet>
      <dgm:spPr/>
    </dgm:pt>
    <dgm:pt modelId="{3C40C0E1-2358-4EA8-80F6-3A221FFBC4D9}" type="pres">
      <dgm:prSet presAssocID="{5B3A6487-0B50-4222-8145-AD264904B043}" presName="rootConnector" presStyleLbl="node3" presStyleIdx="8" presStyleCnt="13"/>
      <dgm:spPr/>
    </dgm:pt>
    <dgm:pt modelId="{F5987528-4405-4382-82DA-11DBD81CE4AC}" type="pres">
      <dgm:prSet presAssocID="{5B3A6487-0B50-4222-8145-AD264904B043}" presName="hierChild4" presStyleCnt="0"/>
      <dgm:spPr/>
    </dgm:pt>
    <dgm:pt modelId="{51FB5DB6-4EC1-41D7-BBD6-4893C707AD5D}" type="pres">
      <dgm:prSet presAssocID="{5B3A6487-0B50-4222-8145-AD264904B043}" presName="hierChild5" presStyleCnt="0"/>
      <dgm:spPr/>
    </dgm:pt>
    <dgm:pt modelId="{5B26C4E9-13F4-488C-8077-F49604D079C2}" type="pres">
      <dgm:prSet presAssocID="{FCD78DCD-7586-4DBA-87B2-8405B7C4307D}" presName="hierChild5" presStyleCnt="0"/>
      <dgm:spPr/>
    </dgm:pt>
    <dgm:pt modelId="{3E8FF54B-8BC7-48C4-9D97-181934A81D85}" type="pres">
      <dgm:prSet presAssocID="{0E3B4328-C327-49B3-8A84-63D6F449E25A}" presName="Name37" presStyleLbl="parChTrans1D2" presStyleIdx="2" presStyleCnt="9"/>
      <dgm:spPr/>
    </dgm:pt>
    <dgm:pt modelId="{015D94A5-7AE3-438E-8CC6-2A6C1ABBF460}" type="pres">
      <dgm:prSet presAssocID="{147EBA94-3420-457C-9228-8152C54E5527}" presName="hierRoot2" presStyleCnt="0">
        <dgm:presLayoutVars>
          <dgm:hierBranch val="init"/>
        </dgm:presLayoutVars>
      </dgm:prSet>
      <dgm:spPr/>
    </dgm:pt>
    <dgm:pt modelId="{DF6305BB-82B9-47DC-A826-3529FF87043C}" type="pres">
      <dgm:prSet presAssocID="{147EBA94-3420-457C-9228-8152C54E5527}" presName="rootComposite" presStyleCnt="0"/>
      <dgm:spPr/>
    </dgm:pt>
    <dgm:pt modelId="{0F43ACB7-C8A3-4179-ABE9-429AE928F4BE}" type="pres">
      <dgm:prSet presAssocID="{147EBA94-3420-457C-9228-8152C54E5527}" presName="rootText" presStyleLbl="node2" presStyleIdx="2" presStyleCnt="7">
        <dgm:presLayoutVars>
          <dgm:chPref val="3"/>
        </dgm:presLayoutVars>
      </dgm:prSet>
      <dgm:spPr/>
    </dgm:pt>
    <dgm:pt modelId="{A7AB1E88-7BB1-4091-B9A2-AF096B8E3E78}" type="pres">
      <dgm:prSet presAssocID="{147EBA94-3420-457C-9228-8152C54E5527}" presName="rootConnector" presStyleLbl="node2" presStyleIdx="2" presStyleCnt="7"/>
      <dgm:spPr/>
    </dgm:pt>
    <dgm:pt modelId="{F66C8A45-33B2-4754-AEE5-A4B375D1162E}" type="pres">
      <dgm:prSet presAssocID="{147EBA94-3420-457C-9228-8152C54E5527}" presName="hierChild4" presStyleCnt="0"/>
      <dgm:spPr/>
    </dgm:pt>
    <dgm:pt modelId="{352A277F-786D-4ED0-A133-FA993E1DF9D2}" type="pres">
      <dgm:prSet presAssocID="{3DCDD85E-1C65-4790-B253-CB452DE33604}" presName="Name37" presStyleLbl="parChTrans1D3" presStyleIdx="9" presStyleCnt="16"/>
      <dgm:spPr/>
    </dgm:pt>
    <dgm:pt modelId="{CFB1A3D5-93E3-4DD8-B106-4F52F4AE6DCF}" type="pres">
      <dgm:prSet presAssocID="{F0BD5959-E6BB-4EE7-B873-3A49ABCA81EA}" presName="hierRoot2" presStyleCnt="0">
        <dgm:presLayoutVars>
          <dgm:hierBranch val="init"/>
        </dgm:presLayoutVars>
      </dgm:prSet>
      <dgm:spPr/>
    </dgm:pt>
    <dgm:pt modelId="{9D77B33B-3827-4C7E-9DE3-1E52CFC00D7E}" type="pres">
      <dgm:prSet presAssocID="{F0BD5959-E6BB-4EE7-B873-3A49ABCA81EA}" presName="rootComposite" presStyleCnt="0"/>
      <dgm:spPr/>
    </dgm:pt>
    <dgm:pt modelId="{0890EA23-475A-4BA5-A3CF-825B49BAF4D7}" type="pres">
      <dgm:prSet presAssocID="{F0BD5959-E6BB-4EE7-B873-3A49ABCA81EA}" presName="rootText" presStyleLbl="node3" presStyleIdx="9" presStyleCnt="13">
        <dgm:presLayoutVars>
          <dgm:chPref val="3"/>
        </dgm:presLayoutVars>
      </dgm:prSet>
      <dgm:spPr/>
    </dgm:pt>
    <dgm:pt modelId="{DDCD5447-42E9-4A9C-AB5C-FD12B9FC5CDB}" type="pres">
      <dgm:prSet presAssocID="{F0BD5959-E6BB-4EE7-B873-3A49ABCA81EA}" presName="rootConnector" presStyleLbl="node3" presStyleIdx="9" presStyleCnt="13"/>
      <dgm:spPr/>
    </dgm:pt>
    <dgm:pt modelId="{D5390EA9-CCF1-448B-A908-D21850A617F3}" type="pres">
      <dgm:prSet presAssocID="{F0BD5959-E6BB-4EE7-B873-3A49ABCA81EA}" presName="hierChild4" presStyleCnt="0"/>
      <dgm:spPr/>
    </dgm:pt>
    <dgm:pt modelId="{3935D1C8-F351-4F7F-901D-5A6D209562B0}" type="pres">
      <dgm:prSet presAssocID="{F0BD5959-E6BB-4EE7-B873-3A49ABCA81EA}" presName="hierChild5" presStyleCnt="0"/>
      <dgm:spPr/>
    </dgm:pt>
    <dgm:pt modelId="{CACC95BC-327D-42CD-A730-D4CE1F8CA242}" type="pres">
      <dgm:prSet presAssocID="{962207A7-8588-42F2-91B6-4EAEE2175B71}" presName="Name37" presStyleLbl="parChTrans1D3" presStyleIdx="10" presStyleCnt="16"/>
      <dgm:spPr/>
    </dgm:pt>
    <dgm:pt modelId="{D4CE3D3F-C5BB-40F6-AFA5-53E90AB22539}" type="pres">
      <dgm:prSet presAssocID="{83E77ED9-6681-4652-B5CD-377345775FE6}" presName="hierRoot2" presStyleCnt="0">
        <dgm:presLayoutVars>
          <dgm:hierBranch val="init"/>
        </dgm:presLayoutVars>
      </dgm:prSet>
      <dgm:spPr/>
    </dgm:pt>
    <dgm:pt modelId="{96A6C219-70EC-4DFD-9673-408DE679B384}" type="pres">
      <dgm:prSet presAssocID="{83E77ED9-6681-4652-B5CD-377345775FE6}" presName="rootComposite" presStyleCnt="0"/>
      <dgm:spPr/>
    </dgm:pt>
    <dgm:pt modelId="{239DD4D6-114C-408D-AA99-EC5E0606FADC}" type="pres">
      <dgm:prSet presAssocID="{83E77ED9-6681-4652-B5CD-377345775FE6}" presName="rootText" presStyleLbl="node3" presStyleIdx="10" presStyleCnt="13">
        <dgm:presLayoutVars>
          <dgm:chPref val="3"/>
        </dgm:presLayoutVars>
      </dgm:prSet>
      <dgm:spPr/>
    </dgm:pt>
    <dgm:pt modelId="{6B03A0C3-0514-404F-9F21-C601FE5BD29D}" type="pres">
      <dgm:prSet presAssocID="{83E77ED9-6681-4652-B5CD-377345775FE6}" presName="rootConnector" presStyleLbl="node3" presStyleIdx="10" presStyleCnt="13"/>
      <dgm:spPr/>
    </dgm:pt>
    <dgm:pt modelId="{E9A7B583-ECA6-4F07-BDDB-0FD14D0AFE40}" type="pres">
      <dgm:prSet presAssocID="{83E77ED9-6681-4652-B5CD-377345775FE6}" presName="hierChild4" presStyleCnt="0"/>
      <dgm:spPr/>
    </dgm:pt>
    <dgm:pt modelId="{94281CD1-700A-4BB4-8942-23307E658C5F}" type="pres">
      <dgm:prSet presAssocID="{83E77ED9-6681-4652-B5CD-377345775FE6}" presName="hierChild5" presStyleCnt="0"/>
      <dgm:spPr/>
    </dgm:pt>
    <dgm:pt modelId="{DBBB7A81-0E10-4D24-8B71-56C36755628E}" type="pres">
      <dgm:prSet presAssocID="{4D092392-18CA-4F7E-8B0A-F225B677DA9C}" presName="Name37" presStyleLbl="parChTrans1D3" presStyleIdx="11" presStyleCnt="16"/>
      <dgm:spPr/>
    </dgm:pt>
    <dgm:pt modelId="{4424D728-6CAF-42D0-BEAC-335E92FE516A}" type="pres">
      <dgm:prSet presAssocID="{2642ED03-4F67-4C90-B5A7-3C2887C34157}" presName="hierRoot2" presStyleCnt="0">
        <dgm:presLayoutVars>
          <dgm:hierBranch val="init"/>
        </dgm:presLayoutVars>
      </dgm:prSet>
      <dgm:spPr/>
    </dgm:pt>
    <dgm:pt modelId="{165811FB-68D7-490A-9192-FD43BEF92AD5}" type="pres">
      <dgm:prSet presAssocID="{2642ED03-4F67-4C90-B5A7-3C2887C34157}" presName="rootComposite" presStyleCnt="0"/>
      <dgm:spPr/>
    </dgm:pt>
    <dgm:pt modelId="{BC820917-4836-4CA4-8656-4434A5FE43E7}" type="pres">
      <dgm:prSet presAssocID="{2642ED03-4F67-4C90-B5A7-3C2887C34157}" presName="rootText" presStyleLbl="node3" presStyleIdx="11" presStyleCnt="13">
        <dgm:presLayoutVars>
          <dgm:chPref val="3"/>
        </dgm:presLayoutVars>
      </dgm:prSet>
      <dgm:spPr/>
    </dgm:pt>
    <dgm:pt modelId="{36A00297-07E1-40A3-9C31-335DD2D3E5F5}" type="pres">
      <dgm:prSet presAssocID="{2642ED03-4F67-4C90-B5A7-3C2887C34157}" presName="rootConnector" presStyleLbl="node3" presStyleIdx="11" presStyleCnt="13"/>
      <dgm:spPr/>
    </dgm:pt>
    <dgm:pt modelId="{4026F395-BF14-4339-82D2-1768BB66C27A}" type="pres">
      <dgm:prSet presAssocID="{2642ED03-4F67-4C90-B5A7-3C2887C34157}" presName="hierChild4" presStyleCnt="0"/>
      <dgm:spPr/>
    </dgm:pt>
    <dgm:pt modelId="{08F0FDDD-83B9-4101-97E0-72D76F6BC45C}" type="pres">
      <dgm:prSet presAssocID="{2642ED03-4F67-4C90-B5A7-3C2887C34157}" presName="hierChild5" presStyleCnt="0"/>
      <dgm:spPr/>
    </dgm:pt>
    <dgm:pt modelId="{D0310C7B-D9CF-4ADC-B1CC-742FED2B372D}" type="pres">
      <dgm:prSet presAssocID="{147EBA94-3420-457C-9228-8152C54E5527}" presName="hierChild5" presStyleCnt="0"/>
      <dgm:spPr/>
    </dgm:pt>
    <dgm:pt modelId="{54F68388-4452-4853-9BF2-69B84FD05D5F}" type="pres">
      <dgm:prSet presAssocID="{A0ACB605-2569-4515-9DB2-7E598D811961}" presName="Name37" presStyleLbl="parChTrans1D2" presStyleIdx="3" presStyleCnt="9"/>
      <dgm:spPr/>
    </dgm:pt>
    <dgm:pt modelId="{363422ED-AE6E-483B-B0A8-A2E19B02F5E7}" type="pres">
      <dgm:prSet presAssocID="{8906EA43-DDD3-4FB4-8C0C-505B01E9C383}" presName="hierRoot2" presStyleCnt="0">
        <dgm:presLayoutVars>
          <dgm:hierBranch val="init"/>
        </dgm:presLayoutVars>
      </dgm:prSet>
      <dgm:spPr/>
    </dgm:pt>
    <dgm:pt modelId="{863C8377-DD68-46F6-A376-CB422D3F3358}" type="pres">
      <dgm:prSet presAssocID="{8906EA43-DDD3-4FB4-8C0C-505B01E9C383}" presName="rootComposite" presStyleCnt="0"/>
      <dgm:spPr/>
    </dgm:pt>
    <dgm:pt modelId="{59F976E7-57ED-41D1-BB5B-EC7075C6847B}" type="pres">
      <dgm:prSet presAssocID="{8906EA43-DDD3-4FB4-8C0C-505B01E9C383}" presName="rootText" presStyleLbl="node2" presStyleIdx="3" presStyleCnt="7">
        <dgm:presLayoutVars>
          <dgm:chPref val="3"/>
        </dgm:presLayoutVars>
      </dgm:prSet>
      <dgm:spPr/>
    </dgm:pt>
    <dgm:pt modelId="{AE382B0C-54F2-4ED5-8570-35A11A77ED62}" type="pres">
      <dgm:prSet presAssocID="{8906EA43-DDD3-4FB4-8C0C-505B01E9C383}" presName="rootConnector" presStyleLbl="node2" presStyleIdx="3" presStyleCnt="7"/>
      <dgm:spPr/>
    </dgm:pt>
    <dgm:pt modelId="{F553D13B-5F02-4B55-89A0-8FEB5E56E705}" type="pres">
      <dgm:prSet presAssocID="{8906EA43-DDD3-4FB4-8C0C-505B01E9C383}" presName="hierChild4" presStyleCnt="0"/>
      <dgm:spPr/>
    </dgm:pt>
    <dgm:pt modelId="{3DD2ECE0-8F67-4468-A5B9-7F4B29E2A4F0}" type="pres">
      <dgm:prSet presAssocID="{E9054E18-611D-4A80-9B3E-62FAE8AE8CC7}" presName="Name37" presStyleLbl="parChTrans1D3" presStyleIdx="12" presStyleCnt="16"/>
      <dgm:spPr/>
    </dgm:pt>
    <dgm:pt modelId="{ABC9CA57-0EEA-4D00-A926-110B73A5706D}" type="pres">
      <dgm:prSet presAssocID="{32A426FD-9072-4F88-9E91-FF631DA3AF10}" presName="hierRoot2" presStyleCnt="0">
        <dgm:presLayoutVars>
          <dgm:hierBranch val="init"/>
        </dgm:presLayoutVars>
      </dgm:prSet>
      <dgm:spPr/>
    </dgm:pt>
    <dgm:pt modelId="{2711E198-C141-4B7A-955F-4518EF0182F6}" type="pres">
      <dgm:prSet presAssocID="{32A426FD-9072-4F88-9E91-FF631DA3AF10}" presName="rootComposite" presStyleCnt="0"/>
      <dgm:spPr/>
    </dgm:pt>
    <dgm:pt modelId="{AB11D5AF-F0C1-42BC-95FD-BCA73ACBB0C6}" type="pres">
      <dgm:prSet presAssocID="{32A426FD-9072-4F88-9E91-FF631DA3AF10}" presName="rootText" presStyleLbl="node3" presStyleIdx="12" presStyleCnt="13">
        <dgm:presLayoutVars>
          <dgm:chPref val="3"/>
        </dgm:presLayoutVars>
      </dgm:prSet>
      <dgm:spPr/>
    </dgm:pt>
    <dgm:pt modelId="{65DC86BD-F811-4568-827B-8190CCB3F181}" type="pres">
      <dgm:prSet presAssocID="{32A426FD-9072-4F88-9E91-FF631DA3AF10}" presName="rootConnector" presStyleLbl="node3" presStyleIdx="12" presStyleCnt="13"/>
      <dgm:spPr/>
    </dgm:pt>
    <dgm:pt modelId="{76DB4106-CBB0-4F7D-B37F-9F2A993B9F6F}" type="pres">
      <dgm:prSet presAssocID="{32A426FD-9072-4F88-9E91-FF631DA3AF10}" presName="hierChild4" presStyleCnt="0"/>
      <dgm:spPr/>
    </dgm:pt>
    <dgm:pt modelId="{6ED414D3-B5E3-4393-849F-954350841F3E}" type="pres">
      <dgm:prSet presAssocID="{32A426FD-9072-4F88-9E91-FF631DA3AF10}" presName="hierChild5" presStyleCnt="0"/>
      <dgm:spPr/>
    </dgm:pt>
    <dgm:pt modelId="{7532C020-EE8B-4A4F-A083-1F44EA3D3E8D}" type="pres">
      <dgm:prSet presAssocID="{8906EA43-DDD3-4FB4-8C0C-505B01E9C383}" presName="hierChild5" presStyleCnt="0"/>
      <dgm:spPr/>
    </dgm:pt>
    <dgm:pt modelId="{B841B0ED-C607-404C-8796-E406F9844639}" type="pres">
      <dgm:prSet presAssocID="{8017F8C5-F5B3-41A2-8993-4C12AD3689B3}" presName="Name37" presStyleLbl="parChTrans1D2" presStyleIdx="4" presStyleCnt="9"/>
      <dgm:spPr/>
    </dgm:pt>
    <dgm:pt modelId="{F4175EC2-938B-48EE-A1D7-F9B07DF837F5}" type="pres">
      <dgm:prSet presAssocID="{468558B8-94AE-4E39-879E-5176F19B11E2}" presName="hierRoot2" presStyleCnt="0">
        <dgm:presLayoutVars>
          <dgm:hierBranch val="init"/>
        </dgm:presLayoutVars>
      </dgm:prSet>
      <dgm:spPr/>
    </dgm:pt>
    <dgm:pt modelId="{AE0E3662-8136-4225-9308-38E4AFCDB46F}" type="pres">
      <dgm:prSet presAssocID="{468558B8-94AE-4E39-879E-5176F19B11E2}" presName="rootComposite" presStyleCnt="0"/>
      <dgm:spPr/>
    </dgm:pt>
    <dgm:pt modelId="{7EACD575-0960-4958-B8A5-E39A441C4D9B}" type="pres">
      <dgm:prSet presAssocID="{468558B8-94AE-4E39-879E-5176F19B11E2}" presName="rootText" presStyleLbl="node2" presStyleIdx="4" presStyleCnt="7">
        <dgm:presLayoutVars>
          <dgm:chPref val="3"/>
        </dgm:presLayoutVars>
      </dgm:prSet>
      <dgm:spPr/>
    </dgm:pt>
    <dgm:pt modelId="{8A6AA599-0CC0-4057-B3E4-A0BA7E11617F}" type="pres">
      <dgm:prSet presAssocID="{468558B8-94AE-4E39-879E-5176F19B11E2}" presName="rootConnector" presStyleLbl="node2" presStyleIdx="4" presStyleCnt="7"/>
      <dgm:spPr/>
    </dgm:pt>
    <dgm:pt modelId="{3385646F-39E2-405B-A009-454FD002CE24}" type="pres">
      <dgm:prSet presAssocID="{468558B8-94AE-4E39-879E-5176F19B11E2}" presName="hierChild4" presStyleCnt="0"/>
      <dgm:spPr/>
    </dgm:pt>
    <dgm:pt modelId="{682E0C8F-5F1E-4081-B0BA-A2E298D4C823}" type="pres">
      <dgm:prSet presAssocID="{468558B8-94AE-4E39-879E-5176F19B11E2}" presName="hierChild5" presStyleCnt="0"/>
      <dgm:spPr/>
    </dgm:pt>
    <dgm:pt modelId="{03ED072A-8B9C-4B13-9F10-09DBCC8BF7AC}" type="pres">
      <dgm:prSet presAssocID="{C0CCA4FF-2869-48A0-9864-CFFFA952BB03}" presName="Name37" presStyleLbl="parChTrans1D2" presStyleIdx="5" presStyleCnt="9"/>
      <dgm:spPr/>
    </dgm:pt>
    <dgm:pt modelId="{0E6DA246-56E0-4EF9-B34E-21305181FFF3}" type="pres">
      <dgm:prSet presAssocID="{9E5FBD4C-F595-419A-A9E1-3533F9114D88}" presName="hierRoot2" presStyleCnt="0">
        <dgm:presLayoutVars>
          <dgm:hierBranch val="init"/>
        </dgm:presLayoutVars>
      </dgm:prSet>
      <dgm:spPr/>
    </dgm:pt>
    <dgm:pt modelId="{43D66787-28B2-4F3E-98E4-76A440C76BEB}" type="pres">
      <dgm:prSet presAssocID="{9E5FBD4C-F595-419A-A9E1-3533F9114D88}" presName="rootComposite" presStyleCnt="0"/>
      <dgm:spPr/>
    </dgm:pt>
    <dgm:pt modelId="{252BA9FD-C797-41CE-BDC1-46313BCCB857}" type="pres">
      <dgm:prSet presAssocID="{9E5FBD4C-F595-419A-A9E1-3533F9114D88}" presName="rootText" presStyleLbl="node2" presStyleIdx="5" presStyleCnt="7">
        <dgm:presLayoutVars>
          <dgm:chPref val="3"/>
        </dgm:presLayoutVars>
      </dgm:prSet>
      <dgm:spPr/>
    </dgm:pt>
    <dgm:pt modelId="{009C479C-B1E0-40BF-B2A4-5C4121DFA93B}" type="pres">
      <dgm:prSet presAssocID="{9E5FBD4C-F595-419A-A9E1-3533F9114D88}" presName="rootConnector" presStyleLbl="node2" presStyleIdx="5" presStyleCnt="7"/>
      <dgm:spPr/>
    </dgm:pt>
    <dgm:pt modelId="{D451CDF0-D4DA-4688-886F-33EDCFE2E329}" type="pres">
      <dgm:prSet presAssocID="{9E5FBD4C-F595-419A-A9E1-3533F9114D88}" presName="hierChild4" presStyleCnt="0"/>
      <dgm:spPr/>
    </dgm:pt>
    <dgm:pt modelId="{F77328A8-D3B8-4D4D-8A98-1202EBD00907}" type="pres">
      <dgm:prSet presAssocID="{9E5FBD4C-F595-419A-A9E1-3533F9114D88}" presName="hierChild5" presStyleCnt="0"/>
      <dgm:spPr/>
    </dgm:pt>
    <dgm:pt modelId="{C6917AEC-3D37-4C6B-9FF5-281B61D4C7E7}" type="pres">
      <dgm:prSet presAssocID="{D83A1232-5C57-4C8D-9637-672767DBDA49}" presName="Name37" presStyleLbl="parChTrans1D2" presStyleIdx="6" presStyleCnt="9"/>
      <dgm:spPr/>
    </dgm:pt>
    <dgm:pt modelId="{D08D9375-D444-4B47-819D-C1FA3E4CDC00}" type="pres">
      <dgm:prSet presAssocID="{1F02652C-358A-4382-841C-9AE774EE99AD}" presName="hierRoot2" presStyleCnt="0">
        <dgm:presLayoutVars>
          <dgm:hierBranch val="init"/>
        </dgm:presLayoutVars>
      </dgm:prSet>
      <dgm:spPr/>
    </dgm:pt>
    <dgm:pt modelId="{3301DF1C-2D49-4F34-8DCB-38451AF72F33}" type="pres">
      <dgm:prSet presAssocID="{1F02652C-358A-4382-841C-9AE774EE99AD}" presName="rootComposite" presStyleCnt="0"/>
      <dgm:spPr/>
    </dgm:pt>
    <dgm:pt modelId="{64CD6243-235F-4098-BFDB-B7FEA99DB085}" type="pres">
      <dgm:prSet presAssocID="{1F02652C-358A-4382-841C-9AE774EE99AD}" presName="rootText" presStyleLbl="node2" presStyleIdx="6" presStyleCnt="7">
        <dgm:presLayoutVars>
          <dgm:chPref val="3"/>
        </dgm:presLayoutVars>
      </dgm:prSet>
      <dgm:spPr/>
    </dgm:pt>
    <dgm:pt modelId="{2473D2E7-F449-4789-A5F1-9808884A99AC}" type="pres">
      <dgm:prSet presAssocID="{1F02652C-358A-4382-841C-9AE774EE99AD}" presName="rootConnector" presStyleLbl="node2" presStyleIdx="6" presStyleCnt="7"/>
      <dgm:spPr/>
    </dgm:pt>
    <dgm:pt modelId="{9175902B-C380-4CA2-92F6-FE3257817FF7}" type="pres">
      <dgm:prSet presAssocID="{1F02652C-358A-4382-841C-9AE774EE99AD}" presName="hierChild4" presStyleCnt="0"/>
      <dgm:spPr/>
    </dgm:pt>
    <dgm:pt modelId="{ED2AE9AE-11FD-484A-970A-3477F5E0A87A}" type="pres">
      <dgm:prSet presAssocID="{1F02652C-358A-4382-841C-9AE774EE99AD}" presName="hierChild5" presStyleCnt="0"/>
      <dgm:spPr/>
    </dgm:pt>
    <dgm:pt modelId="{985C7B6C-2B64-4B74-AEC1-AAC91645AA9E}" type="pres">
      <dgm:prSet presAssocID="{6634AC99-3708-4027-B900-865E8B674D14}" presName="hierChild3" presStyleCnt="0"/>
      <dgm:spPr/>
    </dgm:pt>
    <dgm:pt modelId="{7B930FAE-95A9-43F0-B319-448E6A3D4108}" type="pres">
      <dgm:prSet presAssocID="{EFAC7278-48A0-4971-BF19-7C29A6C015E3}" presName="Name111" presStyleLbl="parChTrans1D2" presStyleIdx="7" presStyleCnt="9"/>
      <dgm:spPr/>
    </dgm:pt>
    <dgm:pt modelId="{40E27402-D9DD-4159-8753-92A7BEF26184}" type="pres">
      <dgm:prSet presAssocID="{105FF59F-60CA-45D9-818E-99BBB913F92B}" presName="hierRoot3" presStyleCnt="0">
        <dgm:presLayoutVars>
          <dgm:hierBranch val="init"/>
        </dgm:presLayoutVars>
      </dgm:prSet>
      <dgm:spPr/>
    </dgm:pt>
    <dgm:pt modelId="{04F30141-834B-49E6-90F1-357B096C7773}" type="pres">
      <dgm:prSet presAssocID="{105FF59F-60CA-45D9-818E-99BBB913F92B}" presName="rootComposite3" presStyleCnt="0"/>
      <dgm:spPr/>
    </dgm:pt>
    <dgm:pt modelId="{61770583-E19F-4A12-805D-13C8544235F8}" type="pres">
      <dgm:prSet presAssocID="{105FF59F-60CA-45D9-818E-99BBB913F92B}" presName="rootText3" presStyleLbl="asst1" presStyleIdx="0" presStyleCnt="5">
        <dgm:presLayoutVars>
          <dgm:chPref val="3"/>
        </dgm:presLayoutVars>
      </dgm:prSet>
      <dgm:spPr/>
    </dgm:pt>
    <dgm:pt modelId="{01296175-8E17-485C-8861-473077B0B734}" type="pres">
      <dgm:prSet presAssocID="{105FF59F-60CA-45D9-818E-99BBB913F92B}" presName="rootConnector3" presStyleLbl="asst1" presStyleIdx="0" presStyleCnt="5"/>
      <dgm:spPr/>
    </dgm:pt>
    <dgm:pt modelId="{07A56500-9FCE-47D9-A26A-B3E1A56A4888}" type="pres">
      <dgm:prSet presAssocID="{105FF59F-60CA-45D9-818E-99BBB913F92B}" presName="hierChild6" presStyleCnt="0"/>
      <dgm:spPr/>
    </dgm:pt>
    <dgm:pt modelId="{542E320E-30B6-4D76-84BB-C8845D9A0ABE}" type="pres">
      <dgm:prSet presAssocID="{105FF59F-60CA-45D9-818E-99BBB913F92B}" presName="hierChild7" presStyleCnt="0"/>
      <dgm:spPr/>
    </dgm:pt>
    <dgm:pt modelId="{DB212CAB-D41F-427D-AA79-7365C4C6A768}" type="pres">
      <dgm:prSet presAssocID="{63546980-E801-4676-BA77-6FC47FCCA771}" presName="Name111" presStyleLbl="parChTrans1D2" presStyleIdx="8" presStyleCnt="9"/>
      <dgm:spPr/>
    </dgm:pt>
    <dgm:pt modelId="{BD5A36BD-C9E7-4853-934D-4122FAA66728}" type="pres">
      <dgm:prSet presAssocID="{43F3B479-A5EE-4470-B1CF-040F3A164AAE}" presName="hierRoot3" presStyleCnt="0">
        <dgm:presLayoutVars>
          <dgm:hierBranch val="init"/>
        </dgm:presLayoutVars>
      </dgm:prSet>
      <dgm:spPr/>
    </dgm:pt>
    <dgm:pt modelId="{20F88D2B-8C33-4E70-99CC-D0E097763260}" type="pres">
      <dgm:prSet presAssocID="{43F3B479-A5EE-4470-B1CF-040F3A164AAE}" presName="rootComposite3" presStyleCnt="0"/>
      <dgm:spPr/>
    </dgm:pt>
    <dgm:pt modelId="{2695207B-68B2-4E15-9497-61A35F9486C9}" type="pres">
      <dgm:prSet presAssocID="{43F3B479-A5EE-4470-B1CF-040F3A164AAE}" presName="rootText3" presStyleLbl="asst1" presStyleIdx="1" presStyleCnt="5">
        <dgm:presLayoutVars>
          <dgm:chPref val="3"/>
        </dgm:presLayoutVars>
      </dgm:prSet>
      <dgm:spPr/>
    </dgm:pt>
    <dgm:pt modelId="{0248170E-A1DF-49BA-A850-24B0EA017231}" type="pres">
      <dgm:prSet presAssocID="{43F3B479-A5EE-4470-B1CF-040F3A164AAE}" presName="rootConnector3" presStyleLbl="asst1" presStyleIdx="1" presStyleCnt="5"/>
      <dgm:spPr/>
    </dgm:pt>
    <dgm:pt modelId="{3E112292-D984-4D79-8A89-2F5A4039A72B}" type="pres">
      <dgm:prSet presAssocID="{43F3B479-A5EE-4470-B1CF-040F3A164AAE}" presName="hierChild6" presStyleCnt="0"/>
      <dgm:spPr/>
    </dgm:pt>
    <dgm:pt modelId="{92367545-4C7A-47D0-93C7-3D27E2B6BEEA}" type="pres">
      <dgm:prSet presAssocID="{43F3B479-A5EE-4470-B1CF-040F3A164AAE}" presName="hierChild7" presStyleCnt="0"/>
      <dgm:spPr/>
    </dgm:pt>
    <dgm:pt modelId="{1B9D6E12-F479-45AB-ADA4-BAF870146C63}" type="pres">
      <dgm:prSet presAssocID="{D75ABE69-E8C2-4BA9-8928-4CDC8EADCD02}" presName="Name111" presStyleLbl="parChTrans1D3" presStyleIdx="13" presStyleCnt="16"/>
      <dgm:spPr/>
    </dgm:pt>
    <dgm:pt modelId="{51DAA6F0-4796-46CF-B6EE-130D68F25D02}" type="pres">
      <dgm:prSet presAssocID="{BFAB3020-893C-4254-AB0C-F9CF552833AD}" presName="hierRoot3" presStyleCnt="0">
        <dgm:presLayoutVars>
          <dgm:hierBranch val="init"/>
        </dgm:presLayoutVars>
      </dgm:prSet>
      <dgm:spPr/>
    </dgm:pt>
    <dgm:pt modelId="{505C7BE5-3833-4A82-8C50-8B7D3E37A1E5}" type="pres">
      <dgm:prSet presAssocID="{BFAB3020-893C-4254-AB0C-F9CF552833AD}" presName="rootComposite3" presStyleCnt="0"/>
      <dgm:spPr/>
    </dgm:pt>
    <dgm:pt modelId="{5FE0DCF0-09EE-4920-A2D0-08B5B3AD6637}" type="pres">
      <dgm:prSet presAssocID="{BFAB3020-893C-4254-AB0C-F9CF552833AD}" presName="rootText3" presStyleLbl="asst1" presStyleIdx="2" presStyleCnt="5">
        <dgm:presLayoutVars>
          <dgm:chPref val="3"/>
        </dgm:presLayoutVars>
      </dgm:prSet>
      <dgm:spPr/>
    </dgm:pt>
    <dgm:pt modelId="{C2B26768-EE4E-4DE7-9C3C-C521B70AF810}" type="pres">
      <dgm:prSet presAssocID="{BFAB3020-893C-4254-AB0C-F9CF552833AD}" presName="rootConnector3" presStyleLbl="asst1" presStyleIdx="2" presStyleCnt="5"/>
      <dgm:spPr/>
    </dgm:pt>
    <dgm:pt modelId="{90D20BC7-4729-4E0C-AC25-B44177E8BA57}" type="pres">
      <dgm:prSet presAssocID="{BFAB3020-893C-4254-AB0C-F9CF552833AD}" presName="hierChild6" presStyleCnt="0"/>
      <dgm:spPr/>
    </dgm:pt>
    <dgm:pt modelId="{8F7147F3-2F5E-4AA3-9724-E9D261735820}" type="pres">
      <dgm:prSet presAssocID="{BFAB3020-893C-4254-AB0C-F9CF552833AD}" presName="hierChild7" presStyleCnt="0"/>
      <dgm:spPr/>
    </dgm:pt>
    <dgm:pt modelId="{26144625-14B1-4BE0-ABA4-9A3788DF4A08}" type="pres">
      <dgm:prSet presAssocID="{B847E81C-75C5-4C78-8A7B-F9111B29C376}" presName="Name111" presStyleLbl="parChTrans1D3" presStyleIdx="14" presStyleCnt="16"/>
      <dgm:spPr/>
    </dgm:pt>
    <dgm:pt modelId="{6C3CDCD7-E58D-4821-8F7F-98DDFB911CE1}" type="pres">
      <dgm:prSet presAssocID="{2C70D4CB-53D7-42FB-868C-D99BE7377C86}" presName="hierRoot3" presStyleCnt="0">
        <dgm:presLayoutVars>
          <dgm:hierBranch val="init"/>
        </dgm:presLayoutVars>
      </dgm:prSet>
      <dgm:spPr/>
    </dgm:pt>
    <dgm:pt modelId="{A19B6980-30B5-4020-BE3D-54872062046C}" type="pres">
      <dgm:prSet presAssocID="{2C70D4CB-53D7-42FB-868C-D99BE7377C86}" presName="rootComposite3" presStyleCnt="0"/>
      <dgm:spPr/>
    </dgm:pt>
    <dgm:pt modelId="{D8679402-1468-4325-A34F-FE9F587C0939}" type="pres">
      <dgm:prSet presAssocID="{2C70D4CB-53D7-42FB-868C-D99BE7377C86}" presName="rootText3" presStyleLbl="asst1" presStyleIdx="3" presStyleCnt="5">
        <dgm:presLayoutVars>
          <dgm:chPref val="3"/>
        </dgm:presLayoutVars>
      </dgm:prSet>
      <dgm:spPr/>
    </dgm:pt>
    <dgm:pt modelId="{5BDF91CA-DE0A-4CE3-8336-4F141A138E82}" type="pres">
      <dgm:prSet presAssocID="{2C70D4CB-53D7-42FB-868C-D99BE7377C86}" presName="rootConnector3" presStyleLbl="asst1" presStyleIdx="3" presStyleCnt="5"/>
      <dgm:spPr/>
    </dgm:pt>
    <dgm:pt modelId="{51A2A057-5908-48C5-9782-82F203831E23}" type="pres">
      <dgm:prSet presAssocID="{2C70D4CB-53D7-42FB-868C-D99BE7377C86}" presName="hierChild6" presStyleCnt="0"/>
      <dgm:spPr/>
    </dgm:pt>
    <dgm:pt modelId="{C99FFAA5-887C-45CB-B3BD-D8A386DA549E}" type="pres">
      <dgm:prSet presAssocID="{2C70D4CB-53D7-42FB-868C-D99BE7377C86}" presName="hierChild7" presStyleCnt="0"/>
      <dgm:spPr/>
    </dgm:pt>
    <dgm:pt modelId="{B2BE152A-5107-4E44-ACDC-5AD71B879780}" type="pres">
      <dgm:prSet presAssocID="{E52CC6B9-4275-41F9-86AB-24D30B5F3206}" presName="Name111" presStyleLbl="parChTrans1D3" presStyleIdx="15" presStyleCnt="16"/>
      <dgm:spPr/>
    </dgm:pt>
    <dgm:pt modelId="{773DA5C7-1921-4FCB-AA5C-85BECA2914F4}" type="pres">
      <dgm:prSet presAssocID="{7BC6373B-1584-43AE-B81D-41B2976B9DCF}" presName="hierRoot3" presStyleCnt="0">
        <dgm:presLayoutVars>
          <dgm:hierBranch val="init"/>
        </dgm:presLayoutVars>
      </dgm:prSet>
      <dgm:spPr/>
    </dgm:pt>
    <dgm:pt modelId="{F6341078-AA1E-474A-B818-BB9C0763F7C1}" type="pres">
      <dgm:prSet presAssocID="{7BC6373B-1584-43AE-B81D-41B2976B9DCF}" presName="rootComposite3" presStyleCnt="0"/>
      <dgm:spPr/>
    </dgm:pt>
    <dgm:pt modelId="{0C1A214A-CBE2-4F07-88F6-7C7026807101}" type="pres">
      <dgm:prSet presAssocID="{7BC6373B-1584-43AE-B81D-41B2976B9DCF}" presName="rootText3" presStyleLbl="asst1" presStyleIdx="4" presStyleCnt="5">
        <dgm:presLayoutVars>
          <dgm:chPref val="3"/>
        </dgm:presLayoutVars>
      </dgm:prSet>
      <dgm:spPr/>
    </dgm:pt>
    <dgm:pt modelId="{1A62938A-6745-4490-BF8C-74A61F827C44}" type="pres">
      <dgm:prSet presAssocID="{7BC6373B-1584-43AE-B81D-41B2976B9DCF}" presName="rootConnector3" presStyleLbl="asst1" presStyleIdx="4" presStyleCnt="5"/>
      <dgm:spPr/>
    </dgm:pt>
    <dgm:pt modelId="{1A4B1DCF-561C-4EFD-B573-03FA9E627DBA}" type="pres">
      <dgm:prSet presAssocID="{7BC6373B-1584-43AE-B81D-41B2976B9DCF}" presName="hierChild6" presStyleCnt="0"/>
      <dgm:spPr/>
    </dgm:pt>
    <dgm:pt modelId="{7AEC20CE-2870-42EB-B7DA-597C2BA2E742}" type="pres">
      <dgm:prSet presAssocID="{7BC6373B-1584-43AE-B81D-41B2976B9DCF}" presName="hierChild7" presStyleCnt="0"/>
      <dgm:spPr/>
    </dgm:pt>
  </dgm:ptLst>
  <dgm:cxnLst>
    <dgm:cxn modelId="{665A4100-DCD5-4623-9C8C-87F857A9BA17}" type="presOf" srcId="{76439D33-499C-4CE2-B407-DAC3A87D9BD5}" destId="{C1243538-24B8-4CB3-A5AB-2B8FEF00FE3F}" srcOrd="1" destOrd="0" presId="urn:microsoft.com/office/officeart/2005/8/layout/orgChart1"/>
    <dgm:cxn modelId="{5BA7C600-A1F6-493F-8F91-3E623AE0F98D}" type="presOf" srcId="{359D0B63-CF72-44AB-A85D-BF9D8D97652F}" destId="{A1E09EA5-4AF9-43E3-964E-9BC905D89528}" srcOrd="1" destOrd="0" presId="urn:microsoft.com/office/officeart/2005/8/layout/orgChart1"/>
    <dgm:cxn modelId="{E9C7CB09-45EC-4ED4-B1F8-649AC13FFA08}" type="presOf" srcId="{E3017666-A845-4E1C-85BA-076C55D12530}" destId="{DAD81E42-B4B8-4DF8-9180-5CA6678F611A}" srcOrd="0" destOrd="0" presId="urn:microsoft.com/office/officeart/2005/8/layout/orgChart1"/>
    <dgm:cxn modelId="{85CCF809-B591-4E34-B877-23953A2155CA}" type="presOf" srcId="{9E5FBD4C-F595-419A-A9E1-3533F9114D88}" destId="{009C479C-B1E0-40BF-B2A4-5C4121DFA93B}" srcOrd="1" destOrd="0" presId="urn:microsoft.com/office/officeart/2005/8/layout/orgChart1"/>
    <dgm:cxn modelId="{7E44720F-B912-407B-93F6-6EA971AC2291}" srcId="{7AAD088D-C1BB-43B6-B9F8-20FA725AE1AA}" destId="{6634AC99-3708-4027-B900-865E8B674D14}" srcOrd="0" destOrd="0" parTransId="{D63AD858-99CC-492C-BB42-F50D666BCFF7}" sibTransId="{6E3742D8-4197-4E5B-867E-2437274B9ADF}"/>
    <dgm:cxn modelId="{3997C510-7783-4019-9F97-1CEADDF7A70D}" type="presOf" srcId="{147EBA94-3420-457C-9228-8152C54E5527}" destId="{0F43ACB7-C8A3-4179-ABE9-429AE928F4BE}" srcOrd="0" destOrd="0" presId="urn:microsoft.com/office/officeart/2005/8/layout/orgChart1"/>
    <dgm:cxn modelId="{98FB9012-57F2-4F25-BA2A-BF9972072641}" srcId="{6634AC99-3708-4027-B900-865E8B674D14}" destId="{468558B8-94AE-4E39-879E-5176F19B11E2}" srcOrd="6" destOrd="0" parTransId="{8017F8C5-F5B3-41A2-8993-4C12AD3689B3}" sibTransId="{A6577060-C695-47A4-B893-B388BC03FA55}"/>
    <dgm:cxn modelId="{E3301417-F7D5-4B34-84D8-FC5AC3292044}" srcId="{6634AC99-3708-4027-B900-865E8B674D14}" destId="{9E5FBD4C-F595-419A-A9E1-3533F9114D88}" srcOrd="7" destOrd="0" parTransId="{C0CCA4FF-2869-48A0-9864-CFFFA952BB03}" sibTransId="{9365E6E9-C817-451F-A4A9-704F48E9EF9D}"/>
    <dgm:cxn modelId="{BC106317-4C5F-429B-A2F8-A8F6D7B72BC9}" type="presOf" srcId="{5C4AA32F-EF6B-4A2B-B126-26FE60108A0B}" destId="{C3B5D64D-BDA2-4E95-AAAE-ECC90B57356D}" srcOrd="1" destOrd="0" presId="urn:microsoft.com/office/officeart/2005/8/layout/orgChart1"/>
    <dgm:cxn modelId="{CAF51C1B-256B-4ECB-A437-E3F4B2117A67}" type="presOf" srcId="{D83A1232-5C57-4C8D-9637-672767DBDA49}" destId="{C6917AEC-3D37-4C6B-9FF5-281B61D4C7E7}" srcOrd="0" destOrd="0" presId="urn:microsoft.com/office/officeart/2005/8/layout/orgChart1"/>
    <dgm:cxn modelId="{65999E1C-6F73-4117-944D-AA91B74B2A9A}" type="presOf" srcId="{83E77ED9-6681-4652-B5CD-377345775FE6}" destId="{239DD4D6-114C-408D-AA99-EC5E0606FADC}" srcOrd="0" destOrd="0" presId="urn:microsoft.com/office/officeart/2005/8/layout/orgChart1"/>
    <dgm:cxn modelId="{155AFC1C-2BF6-4EA3-984F-4C8E82B15149}" type="presOf" srcId="{E52CC6B9-4275-41F9-86AB-24D30B5F3206}" destId="{B2BE152A-5107-4E44-ACDC-5AD71B879780}" srcOrd="0" destOrd="0" presId="urn:microsoft.com/office/officeart/2005/8/layout/orgChart1"/>
    <dgm:cxn modelId="{707FA21D-BE56-4299-8E41-7150F279A6BB}" srcId="{6634AC99-3708-4027-B900-865E8B674D14}" destId="{43F3B479-A5EE-4470-B1CF-040F3A164AAE}" srcOrd="1" destOrd="0" parTransId="{63546980-E801-4676-BA77-6FC47FCCA771}" sibTransId="{F535A37C-C3DD-4B81-BFE9-9A6B80C1A1E7}"/>
    <dgm:cxn modelId="{74049F1E-272C-45CA-8B7F-1121FD19413A}" type="presOf" srcId="{6634AC99-3708-4027-B900-865E8B674D14}" destId="{9AF9B4D9-0982-442F-A8C4-8A91E472ADC1}" srcOrd="1" destOrd="0" presId="urn:microsoft.com/office/officeart/2005/8/layout/orgChart1"/>
    <dgm:cxn modelId="{594E6D21-7A4E-409B-AAD6-71D142FBF0B1}" srcId="{43F3B479-A5EE-4470-B1CF-040F3A164AAE}" destId="{7BC6373B-1584-43AE-B81D-41B2976B9DCF}" srcOrd="2" destOrd="0" parTransId="{E52CC6B9-4275-41F9-86AB-24D30B5F3206}" sibTransId="{B039F2FD-E3B7-4FE8-8286-79178B524523}"/>
    <dgm:cxn modelId="{991C0324-EDCB-46C4-9BD8-5B5CB4183CF4}" type="presOf" srcId="{63546980-E801-4676-BA77-6FC47FCCA771}" destId="{DB212CAB-D41F-427D-AA79-7365C4C6A768}" srcOrd="0" destOrd="0" presId="urn:microsoft.com/office/officeart/2005/8/layout/orgChart1"/>
    <dgm:cxn modelId="{BB3D1124-526C-4DEA-B99D-D5F300618A05}" type="presOf" srcId="{468558B8-94AE-4E39-879E-5176F19B11E2}" destId="{7EACD575-0960-4958-B8A5-E39A441C4D9B}" srcOrd="0" destOrd="0" presId="urn:microsoft.com/office/officeart/2005/8/layout/orgChart1"/>
    <dgm:cxn modelId="{552DB824-B4F5-41E7-87F1-3E3C3093BEDC}" type="presOf" srcId="{BFAB3020-893C-4254-AB0C-F9CF552833AD}" destId="{C2B26768-EE4E-4DE7-9C3C-C521B70AF810}" srcOrd="1" destOrd="0" presId="urn:microsoft.com/office/officeart/2005/8/layout/orgChart1"/>
    <dgm:cxn modelId="{6E8BF024-45DB-445A-9565-6A961F9F7482}" type="presOf" srcId="{EFAC7278-48A0-4971-BF19-7C29A6C015E3}" destId="{7B930FAE-95A9-43F0-B319-448E6A3D4108}" srcOrd="0" destOrd="0" presId="urn:microsoft.com/office/officeart/2005/8/layout/orgChart1"/>
    <dgm:cxn modelId="{6DD30825-963F-4520-A3D3-F1EC21FB3289}" type="presOf" srcId="{3DCDD85E-1C65-4790-B253-CB452DE33604}" destId="{352A277F-786D-4ED0-A133-FA993E1DF9D2}" srcOrd="0" destOrd="0" presId="urn:microsoft.com/office/officeart/2005/8/layout/orgChart1"/>
    <dgm:cxn modelId="{F0946D25-7973-42EE-8685-CA7D3D61851D}" type="presOf" srcId="{AAC284A3-AF2A-4DAF-9FF4-DDF87030A32D}" destId="{5240C73E-9C20-441A-B3C1-5A31AEE2AE9A}" srcOrd="1" destOrd="0" presId="urn:microsoft.com/office/officeart/2005/8/layout/orgChart1"/>
    <dgm:cxn modelId="{A1E4CE25-4DBE-4493-8A9E-A2DA00E36B40}" type="presOf" srcId="{89F3B535-8EFA-4F99-A1D0-11A9F3CD25B5}" destId="{FEE34A16-CACB-4553-AC84-F5FE2925EF94}" srcOrd="1" destOrd="0" presId="urn:microsoft.com/office/officeart/2005/8/layout/orgChart1"/>
    <dgm:cxn modelId="{401CEF27-59EE-48D2-9B70-A02A9CB9A41F}" type="presOf" srcId="{F0BD5959-E6BB-4EE7-B873-3A49ABCA81EA}" destId="{0890EA23-475A-4BA5-A3CF-825B49BAF4D7}" srcOrd="0" destOrd="0" presId="urn:microsoft.com/office/officeart/2005/8/layout/orgChart1"/>
    <dgm:cxn modelId="{B4A54C29-97BD-47DE-95AA-6772D8370A2D}" type="presOf" srcId="{1F02652C-358A-4382-841C-9AE774EE99AD}" destId="{2473D2E7-F449-4789-A5F1-9808884A99AC}" srcOrd="1" destOrd="0" presId="urn:microsoft.com/office/officeart/2005/8/layout/orgChart1"/>
    <dgm:cxn modelId="{84F07B29-7282-43D3-885F-3CC13D034910}" type="presOf" srcId="{B847E81C-75C5-4C78-8A7B-F9111B29C376}" destId="{26144625-14B1-4BE0-ABA4-9A3788DF4A08}" srcOrd="0" destOrd="0" presId="urn:microsoft.com/office/officeart/2005/8/layout/orgChart1"/>
    <dgm:cxn modelId="{4D31BD29-6DAA-4DC4-9A04-9A720B4EE7C0}" type="presOf" srcId="{BFAB3020-893C-4254-AB0C-F9CF552833AD}" destId="{5FE0DCF0-09EE-4920-A2D0-08B5B3AD6637}" srcOrd="0" destOrd="0" presId="urn:microsoft.com/office/officeart/2005/8/layout/orgChart1"/>
    <dgm:cxn modelId="{5BDED129-857C-4E39-BA68-461CAE0018C6}" type="presOf" srcId="{7C2B8070-3420-4447-B796-551AFBABB888}" destId="{3E502771-4EA0-4A56-988D-DFCDD7AAB4B9}" srcOrd="0" destOrd="0" presId="urn:microsoft.com/office/officeart/2005/8/layout/orgChart1"/>
    <dgm:cxn modelId="{C3569C2F-2F15-4511-96FF-41D5F186E784}" type="presOf" srcId="{6CEB8B14-6BCB-4A96-8133-B9F594272963}" destId="{F3BFD8E7-C221-4764-B29E-AE8E374FA4C7}" srcOrd="0" destOrd="0" presId="urn:microsoft.com/office/officeart/2005/8/layout/orgChart1"/>
    <dgm:cxn modelId="{1C040930-D2AB-4F40-B2E8-BE3AFBC619A0}" srcId="{43F3B479-A5EE-4470-B1CF-040F3A164AAE}" destId="{BFAB3020-893C-4254-AB0C-F9CF552833AD}" srcOrd="0" destOrd="0" parTransId="{D75ABE69-E8C2-4BA9-8928-4CDC8EADCD02}" sibTransId="{C0155EF9-D713-450C-A6E3-94CF72EA7EF3}"/>
    <dgm:cxn modelId="{EED2AF35-0B52-4AB9-8B18-5885E64FAB7B}" srcId="{147EBA94-3420-457C-9228-8152C54E5527}" destId="{83E77ED9-6681-4652-B5CD-377345775FE6}" srcOrd="1" destOrd="0" parTransId="{962207A7-8588-42F2-91B6-4EAEE2175B71}" sibTransId="{AD5B65B8-B425-4BAA-8C1C-357878271C99}"/>
    <dgm:cxn modelId="{34F0943B-63E6-4D9E-8161-494C5E65582F}" type="presOf" srcId="{5C4AA32F-EF6B-4A2B-B126-26FE60108A0B}" destId="{AD95CF6F-EC86-40E4-A9C7-BDF6522749F8}" srcOrd="0" destOrd="0" presId="urn:microsoft.com/office/officeart/2005/8/layout/orgChart1"/>
    <dgm:cxn modelId="{E535023F-DAEB-4965-B179-67BFC2B03041}" type="presOf" srcId="{8017F8C5-F5B3-41A2-8993-4C12AD3689B3}" destId="{B841B0ED-C607-404C-8796-E406F9844639}" srcOrd="0" destOrd="0" presId="urn:microsoft.com/office/officeart/2005/8/layout/orgChart1"/>
    <dgm:cxn modelId="{65252D40-D62B-4F08-BF01-57FC75EF2248}" type="presOf" srcId="{233C7BDD-4964-49B5-81AC-FAAF91B32F16}" destId="{D21A212A-C091-4746-9FBD-650B9E2962C2}" srcOrd="0" destOrd="0" presId="urn:microsoft.com/office/officeart/2005/8/layout/orgChart1"/>
    <dgm:cxn modelId="{C617CD5D-430B-473D-9384-C3E01BAC1F4A}" type="presOf" srcId="{C38F9EB6-23E0-4375-BE0F-A9C699465F6C}" destId="{424A3354-8CDF-42E6-A72A-995A96387E5F}" srcOrd="0" destOrd="0" presId="urn:microsoft.com/office/officeart/2005/8/layout/orgChart1"/>
    <dgm:cxn modelId="{6B3D305F-092B-4B3C-B094-28117E0769C4}" type="presOf" srcId="{A2CCEFFC-594B-448D-845C-AB38872898EC}" destId="{F79B10A3-189A-4B9A-9AD8-3CBCE93B6136}" srcOrd="0" destOrd="0" presId="urn:microsoft.com/office/officeart/2005/8/layout/orgChart1"/>
    <dgm:cxn modelId="{6AB96560-79C7-4F25-93E8-17EB65CD64D9}" type="presOf" srcId="{9E5FBD4C-F595-419A-A9E1-3533F9114D88}" destId="{252BA9FD-C797-41CE-BDC1-46313BCCB857}" srcOrd="0" destOrd="0" presId="urn:microsoft.com/office/officeart/2005/8/layout/orgChart1"/>
    <dgm:cxn modelId="{3A0F5441-26DD-4722-9D35-EDC2F3EAFB3F}" type="presOf" srcId="{76439D33-499C-4CE2-B407-DAC3A87D9BD5}" destId="{9CE85ED8-F455-4BB9-848B-133F11362694}" srcOrd="0" destOrd="0" presId="urn:microsoft.com/office/officeart/2005/8/layout/orgChart1"/>
    <dgm:cxn modelId="{8D4DA841-BB2E-44D2-B7DE-D81140189B29}" type="presOf" srcId="{04989858-1C09-48D7-84CB-9724B4969600}" destId="{F814DA91-18CD-4100-8517-ABA2F4439D67}" srcOrd="0" destOrd="0" presId="urn:microsoft.com/office/officeart/2005/8/layout/orgChart1"/>
    <dgm:cxn modelId="{F23ABD42-48FF-4CC8-AEE8-3F543CB2AD72}" type="presOf" srcId="{CD6A896D-87E5-486B-860A-B227374C76EC}" destId="{0AAB57FD-2720-4066-BBF8-2D6B10FC71C3}" srcOrd="0" destOrd="0" presId="urn:microsoft.com/office/officeart/2005/8/layout/orgChart1"/>
    <dgm:cxn modelId="{CB1F9843-650A-4F84-8F59-813331234AA4}" type="presOf" srcId="{2C70D4CB-53D7-42FB-868C-D99BE7377C86}" destId="{5BDF91CA-DE0A-4CE3-8336-4F141A138E82}" srcOrd="1" destOrd="0" presId="urn:microsoft.com/office/officeart/2005/8/layout/orgChart1"/>
    <dgm:cxn modelId="{BEEC5A46-DE7B-4952-9BB3-FB0CC5D5EF77}" srcId="{6634AC99-3708-4027-B900-865E8B674D14}" destId="{4074CBF9-A7CD-4891-90DC-D59BE77B06D5}" srcOrd="2" destOrd="0" parTransId="{04989858-1C09-48D7-84CB-9724B4969600}" sibTransId="{FE1357DD-8F61-4AD5-9F85-74AE13C45310}"/>
    <dgm:cxn modelId="{FD84CF66-1D85-49B7-A9ED-5E5020FDBC0C}" type="presOf" srcId="{43F3B479-A5EE-4470-B1CF-040F3A164AAE}" destId="{2695207B-68B2-4E15-9497-61A35F9486C9}" srcOrd="0" destOrd="0" presId="urn:microsoft.com/office/officeart/2005/8/layout/orgChart1"/>
    <dgm:cxn modelId="{E7EC3C67-CFCA-4452-A594-E80966394504}" type="presOf" srcId="{F0BD5959-E6BB-4EE7-B873-3A49ABCA81EA}" destId="{DDCD5447-42E9-4A9C-AB5C-FD12B9FC5CDB}" srcOrd="1" destOrd="0" presId="urn:microsoft.com/office/officeart/2005/8/layout/orgChart1"/>
    <dgm:cxn modelId="{F4034F67-E294-447E-ADD8-2A57DAD10C01}" type="presOf" srcId="{83E77ED9-6681-4652-B5CD-377345775FE6}" destId="{6B03A0C3-0514-404F-9F21-C601FE5BD29D}" srcOrd="1" destOrd="0" presId="urn:microsoft.com/office/officeart/2005/8/layout/orgChart1"/>
    <dgm:cxn modelId="{B333A348-987F-4F3C-83AD-69FC6EE19FA5}" srcId="{6634AC99-3708-4027-B900-865E8B674D14}" destId="{FCD78DCD-7586-4DBA-87B2-8405B7C4307D}" srcOrd="3" destOrd="0" parTransId="{6CEB8B14-6BCB-4A96-8133-B9F594272963}" sibTransId="{0B1D5375-70B5-4CD7-93F1-E5AFF714CFA2}"/>
    <dgm:cxn modelId="{F52CFC4A-8A50-464E-ABF9-A58E51A5962D}" type="presOf" srcId="{359D0B63-CF72-44AB-A85D-BF9D8D97652F}" destId="{498B3727-5E5F-473A-8E04-4CA77ECE0C35}" srcOrd="0" destOrd="0" presId="urn:microsoft.com/office/officeart/2005/8/layout/orgChart1"/>
    <dgm:cxn modelId="{D501474C-5444-4E69-9294-374A93191A39}" type="presOf" srcId="{105FF59F-60CA-45D9-818E-99BBB913F92B}" destId="{61770583-E19F-4A12-805D-13C8544235F8}" srcOrd="0" destOrd="0" presId="urn:microsoft.com/office/officeart/2005/8/layout/orgChart1"/>
    <dgm:cxn modelId="{DAC71F6E-8FFA-4342-8DE5-C6CA18B6114F}" type="presOf" srcId="{C38F9EB6-23E0-4375-BE0F-A9C699465F6C}" destId="{8BD90DD0-4396-4866-8926-DC0E5F7935DC}" srcOrd="1" destOrd="0" presId="urn:microsoft.com/office/officeart/2005/8/layout/orgChart1"/>
    <dgm:cxn modelId="{F614226E-E267-4A26-8516-1F07DB8B31AD}" type="presOf" srcId="{147EBA94-3420-457C-9228-8152C54E5527}" destId="{A7AB1E88-7BB1-4091-B9A2-AF096B8E3E78}" srcOrd="1" destOrd="0" presId="urn:microsoft.com/office/officeart/2005/8/layout/orgChart1"/>
    <dgm:cxn modelId="{EC12BE6E-5484-42F8-A266-0CD6C7E45CC5}" type="presOf" srcId="{E3017666-A845-4E1C-85BA-076C55D12530}" destId="{0AFE2B24-314E-472C-9685-36ECB46241B3}" srcOrd="1" destOrd="0" presId="urn:microsoft.com/office/officeart/2005/8/layout/orgChart1"/>
    <dgm:cxn modelId="{01445370-4D8F-4FDC-AC95-9FB3AF5810D5}" type="presOf" srcId="{5B3A6487-0B50-4222-8145-AD264904B043}" destId="{3C40C0E1-2358-4EA8-80F6-3A221FFBC4D9}" srcOrd="1" destOrd="0" presId="urn:microsoft.com/office/officeart/2005/8/layout/orgChart1"/>
    <dgm:cxn modelId="{E6E50373-CE48-43D6-8745-220BD86718C6}" type="presOf" srcId="{2642ED03-4F67-4C90-B5A7-3C2887C34157}" destId="{36A00297-07E1-40A3-9C31-335DD2D3E5F5}" srcOrd="1" destOrd="0" presId="urn:microsoft.com/office/officeart/2005/8/layout/orgChart1"/>
    <dgm:cxn modelId="{4D1CF273-9D6F-4A4F-BF84-D7D913BAC73D}" srcId="{8906EA43-DDD3-4FB4-8C0C-505B01E9C383}" destId="{32A426FD-9072-4F88-9E91-FF631DA3AF10}" srcOrd="0" destOrd="0" parTransId="{E9054E18-611D-4A80-9B3E-62FAE8AE8CC7}" sibTransId="{D26B71AE-DBF5-423A-9C3A-3732443A5A3A}"/>
    <dgm:cxn modelId="{7ACD3355-7555-4AF8-935D-FE17EBF68811}" type="presOf" srcId="{89F3B535-8EFA-4F99-A1D0-11A9F3CD25B5}" destId="{70D7A6BE-3DC2-4DE4-B7CF-82D38F2D046A}" srcOrd="0" destOrd="0" presId="urn:microsoft.com/office/officeart/2005/8/layout/orgChart1"/>
    <dgm:cxn modelId="{497B9275-F482-4DC4-AB57-29D817D60FF3}" type="presOf" srcId="{5B3A6487-0B50-4222-8145-AD264904B043}" destId="{23EB093A-D09E-4F7A-8B55-6801E1EFB2F6}" srcOrd="0" destOrd="0" presId="urn:microsoft.com/office/officeart/2005/8/layout/orgChart1"/>
    <dgm:cxn modelId="{DBFB9E56-7478-44A5-8C72-52769E931571}" srcId="{FCD78DCD-7586-4DBA-87B2-8405B7C4307D}" destId="{5C4AA32F-EF6B-4A2B-B126-26FE60108A0B}" srcOrd="0" destOrd="0" parTransId="{CD6A896D-87E5-486B-860A-B227374C76EC}" sibTransId="{E42DDCFD-E6B7-4F58-A3AD-B35E09D7593F}"/>
    <dgm:cxn modelId="{3A721C58-EDA7-42E6-9FCA-2F37950F9B87}" type="presOf" srcId="{CFE2F38E-F324-4095-861F-039483276D24}" destId="{95A2BCFD-72D3-4AC1-81E9-C35EBBF8DEA6}" srcOrd="0" destOrd="0" presId="urn:microsoft.com/office/officeart/2005/8/layout/orgChart1"/>
    <dgm:cxn modelId="{BB622058-4CFE-4756-99B0-78006F3ADF1C}" type="presOf" srcId="{4D092392-18CA-4F7E-8B0A-F225B677DA9C}" destId="{DBBB7A81-0E10-4D24-8B71-56C36755628E}" srcOrd="0" destOrd="0" presId="urn:microsoft.com/office/officeart/2005/8/layout/orgChart1"/>
    <dgm:cxn modelId="{87E2947E-C40B-4FB0-A8DF-6718EF29DACA}" type="presOf" srcId="{7BC6373B-1584-43AE-B81D-41B2976B9DCF}" destId="{0C1A214A-CBE2-4F07-88F6-7C7026807101}" srcOrd="0" destOrd="0" presId="urn:microsoft.com/office/officeart/2005/8/layout/orgChart1"/>
    <dgm:cxn modelId="{2CF4D07E-41CA-45C2-A09F-359A25422B58}" type="presOf" srcId="{4074CBF9-A7CD-4891-90DC-D59BE77B06D5}" destId="{66E8510D-727C-4277-9E08-F483F56E4894}" srcOrd="0" destOrd="0" presId="urn:microsoft.com/office/officeart/2005/8/layout/orgChart1"/>
    <dgm:cxn modelId="{696B607F-7B3F-40ED-8CF9-E4B09B09736D}" type="presOf" srcId="{E9054E18-611D-4A80-9B3E-62FAE8AE8CC7}" destId="{3DD2ECE0-8F67-4468-A5B9-7F4B29E2A4F0}" srcOrd="0" destOrd="0" presId="urn:microsoft.com/office/officeart/2005/8/layout/orgChart1"/>
    <dgm:cxn modelId="{0E98BF81-202C-47BA-BCDC-C98BB9ED7172}" srcId="{6634AC99-3708-4027-B900-865E8B674D14}" destId="{105FF59F-60CA-45D9-818E-99BBB913F92B}" srcOrd="0" destOrd="0" parTransId="{EFAC7278-48A0-4971-BF19-7C29A6C015E3}" sibTransId="{D81212DB-162C-4D99-AECC-F033D33E6700}"/>
    <dgm:cxn modelId="{1038EE85-40A5-48A1-9F78-594CF6D846A1}" type="presOf" srcId="{F5BC64F7-060B-46F8-9FDF-58898DC7E883}" destId="{1122500D-D212-45C1-8684-1D20C195C0BC}" srcOrd="0" destOrd="0" presId="urn:microsoft.com/office/officeart/2005/8/layout/orgChart1"/>
    <dgm:cxn modelId="{535CF28A-259C-4595-B5E0-BB1D58212528}" type="presOf" srcId="{AAC284A3-AF2A-4DAF-9FF4-DDF87030A32D}" destId="{F357A7F0-ADE9-4457-81CC-C34450DA1918}" srcOrd="0" destOrd="0" presId="urn:microsoft.com/office/officeart/2005/8/layout/orgChart1"/>
    <dgm:cxn modelId="{CF28AF8B-1104-4397-BFBF-88546283784A}" type="presOf" srcId="{FCD78DCD-7586-4DBA-87B2-8405B7C4307D}" destId="{6559256B-C040-4E87-B53C-E4A7E76F675D}" srcOrd="1" destOrd="0" presId="urn:microsoft.com/office/officeart/2005/8/layout/orgChart1"/>
    <dgm:cxn modelId="{CAF16A8E-6360-42D2-9AA6-2B732B86E8DC}" type="presOf" srcId="{43F3B479-A5EE-4470-B1CF-040F3A164AAE}" destId="{0248170E-A1DF-49BA-A850-24B0EA017231}" srcOrd="1" destOrd="0" presId="urn:microsoft.com/office/officeart/2005/8/layout/orgChart1"/>
    <dgm:cxn modelId="{9F5DB18E-1F36-4ACE-8D81-AD0404DCFC6B}" type="presOf" srcId="{2642ED03-4F67-4C90-B5A7-3C2887C34157}" destId="{BC820917-4836-4CA4-8656-4434A5FE43E7}" srcOrd="0" destOrd="0" presId="urn:microsoft.com/office/officeart/2005/8/layout/orgChart1"/>
    <dgm:cxn modelId="{7226A091-BB2A-487A-A0A6-6FAE4758B98D}" type="presOf" srcId="{7BC6373B-1584-43AE-B81D-41B2976B9DCF}" destId="{1A62938A-6745-4490-BF8C-74A61F827C44}" srcOrd="1" destOrd="0" presId="urn:microsoft.com/office/officeart/2005/8/layout/orgChart1"/>
    <dgm:cxn modelId="{46657293-5975-44AC-AE65-097F34E7FA87}" type="presOf" srcId="{105FF59F-60CA-45D9-818E-99BBB913F92B}" destId="{01296175-8E17-485C-8861-473077B0B734}" srcOrd="1" destOrd="0" presId="urn:microsoft.com/office/officeart/2005/8/layout/orgChart1"/>
    <dgm:cxn modelId="{5E46F796-C4EE-44EB-8CFC-B784E40D5E55}" srcId="{FCD78DCD-7586-4DBA-87B2-8405B7C4307D}" destId="{5B3A6487-0B50-4222-8145-AD264904B043}" srcOrd="3" destOrd="0" parTransId="{CFE2F38E-F324-4095-861F-039483276D24}" sibTransId="{16126969-61DE-46AA-9947-AF2BD7A975FD}"/>
    <dgm:cxn modelId="{8EFC329E-5DED-485B-AA1A-80B3F24EB26B}" type="presOf" srcId="{8906EA43-DDD3-4FB4-8C0C-505B01E9C383}" destId="{59F976E7-57ED-41D1-BB5B-EC7075C6847B}" srcOrd="0" destOrd="0" presId="urn:microsoft.com/office/officeart/2005/8/layout/orgChart1"/>
    <dgm:cxn modelId="{ABDB6DA3-83CD-4FAF-BD29-8BA6AFDE1064}" srcId="{4074CBF9-A7CD-4891-90DC-D59BE77B06D5}" destId="{C38F9EB6-23E0-4375-BE0F-A9C699465F6C}" srcOrd="3" destOrd="0" parTransId="{233C7BDD-4964-49B5-81AC-FAAF91B32F16}" sibTransId="{185C6D68-9A67-4844-AEC0-029A2E720324}"/>
    <dgm:cxn modelId="{F19402A9-2287-44C7-A29D-30D83ED9C868}" type="presOf" srcId="{962207A7-8588-42F2-91B6-4EAEE2175B71}" destId="{CACC95BC-327D-42CD-A730-D4CE1F8CA242}" srcOrd="0" destOrd="0" presId="urn:microsoft.com/office/officeart/2005/8/layout/orgChart1"/>
    <dgm:cxn modelId="{7E73C4AB-7581-41CB-B121-8C5318C6F023}" type="presOf" srcId="{468558B8-94AE-4E39-879E-5176F19B11E2}" destId="{8A6AA599-0CC0-4057-B3E4-A0BA7E11617F}" srcOrd="1" destOrd="0" presId="urn:microsoft.com/office/officeart/2005/8/layout/orgChart1"/>
    <dgm:cxn modelId="{005BA1AD-7EA4-4BA9-9EF5-E760BDEB4ED8}" srcId="{4074CBF9-A7CD-4891-90DC-D59BE77B06D5}" destId="{76439D33-499C-4CE2-B407-DAC3A87D9BD5}" srcOrd="0" destOrd="0" parTransId="{A2CCEFFC-594B-448D-845C-AB38872898EC}" sibTransId="{A380FDF3-559C-46E6-ACAE-8EFCE75BCD9C}"/>
    <dgm:cxn modelId="{6C0A69B0-B8DB-472A-986B-5568FF1981C3}" type="presOf" srcId="{32A426FD-9072-4F88-9E91-FF631DA3AF10}" destId="{65DC86BD-F811-4568-827B-8190CCB3F181}" srcOrd="1" destOrd="0" presId="urn:microsoft.com/office/officeart/2005/8/layout/orgChart1"/>
    <dgm:cxn modelId="{5BE267B3-D85E-437E-ACD2-758397B71438}" srcId="{147EBA94-3420-457C-9228-8152C54E5527}" destId="{F0BD5959-E6BB-4EE7-B873-3A49ABCA81EA}" srcOrd="0" destOrd="0" parTransId="{3DCDD85E-1C65-4790-B253-CB452DE33604}" sibTransId="{C6C12AAE-90C3-4212-947A-3CF1F737766B}"/>
    <dgm:cxn modelId="{C7624DB3-1457-4ACF-A31A-2A75B72BECFB}" type="presOf" srcId="{C0CCA4FF-2869-48A0-9864-CFFFA952BB03}" destId="{03ED072A-8B9C-4B13-9F10-09DBCC8BF7AC}" srcOrd="0" destOrd="0" presId="urn:microsoft.com/office/officeart/2005/8/layout/orgChart1"/>
    <dgm:cxn modelId="{0AF099B5-3C76-4F40-8138-D826CB19D13F}" srcId="{43F3B479-A5EE-4470-B1CF-040F3A164AAE}" destId="{2C70D4CB-53D7-42FB-868C-D99BE7377C86}" srcOrd="1" destOrd="0" parTransId="{B847E81C-75C5-4C78-8A7B-F9111B29C376}" sibTransId="{25C7B5D0-2D3D-4FC2-889B-ED23D1D9BC48}"/>
    <dgm:cxn modelId="{57ABFEBA-1236-4BD8-9775-CBC85D144941}" type="presOf" srcId="{8906EA43-DDD3-4FB4-8C0C-505B01E9C383}" destId="{AE382B0C-54F2-4ED5-8570-35A11A77ED62}" srcOrd="1" destOrd="0" presId="urn:microsoft.com/office/officeart/2005/8/layout/orgChart1"/>
    <dgm:cxn modelId="{03D3E3BC-B97C-41E7-B523-EEF336B001C8}" srcId="{4074CBF9-A7CD-4891-90DC-D59BE77B06D5}" destId="{89F3B535-8EFA-4F99-A1D0-11A9F3CD25B5}" srcOrd="1" destOrd="0" parTransId="{272E795A-C37D-4258-ADA8-75900CCA95B7}" sibTransId="{9AC7E528-6B11-4E79-9B24-02432B60E609}"/>
    <dgm:cxn modelId="{EFC05ABF-DD22-42B0-9963-5511EEC07E54}" type="presOf" srcId="{FCD78DCD-7586-4DBA-87B2-8405B7C4307D}" destId="{F28BF0BC-C9E0-4341-BE26-A392CAAB6705}" srcOrd="0" destOrd="0" presId="urn:microsoft.com/office/officeart/2005/8/layout/orgChart1"/>
    <dgm:cxn modelId="{48A6DDC7-F5AE-467F-A7AE-ED77C809C2BE}" srcId="{4074CBF9-A7CD-4891-90DC-D59BE77B06D5}" destId="{359D0B63-CF72-44AB-A85D-BF9D8D97652F}" srcOrd="4" destOrd="0" parTransId="{2CD583D7-B9F7-4158-AE53-0297C892F33C}" sibTransId="{14B8F4D0-8880-4041-8CE3-F33DE17AFFE3}"/>
    <dgm:cxn modelId="{C12426C9-193D-46EC-BB4A-BC2EA7D70BA9}" type="presOf" srcId="{8BD1A342-B83F-4E27-A905-8203814B20A1}" destId="{DF31ADCD-64B3-454D-8822-C046AE6A5BB9}" srcOrd="0" destOrd="0" presId="urn:microsoft.com/office/officeart/2005/8/layout/orgChart1"/>
    <dgm:cxn modelId="{ADD45BCC-5D00-4692-9A3A-A4158E4E250D}" type="presOf" srcId="{A0ACB605-2569-4515-9DB2-7E598D811961}" destId="{54F68388-4452-4853-9BF2-69B84FD05D5F}" srcOrd="0" destOrd="0" presId="urn:microsoft.com/office/officeart/2005/8/layout/orgChart1"/>
    <dgm:cxn modelId="{89A443D4-56F4-42AC-87B3-F64C4EFEEC42}" type="presOf" srcId="{6634AC99-3708-4027-B900-865E8B674D14}" destId="{AC7059A4-7FE0-4EE8-9627-8D89C77A5B5B}" srcOrd="0" destOrd="0" presId="urn:microsoft.com/office/officeart/2005/8/layout/orgChart1"/>
    <dgm:cxn modelId="{DB3718D7-6E0E-4235-86CF-196EBDA59C23}" type="presOf" srcId="{D75ABE69-E8C2-4BA9-8928-4CDC8EADCD02}" destId="{1B9D6E12-F479-45AB-ADA4-BAF870146C63}" srcOrd="0" destOrd="0" presId="urn:microsoft.com/office/officeart/2005/8/layout/orgChart1"/>
    <dgm:cxn modelId="{508619D7-9EC8-4C8D-BB6F-C793FB04D9EB}" srcId="{4074CBF9-A7CD-4891-90DC-D59BE77B06D5}" destId="{AAC284A3-AF2A-4DAF-9FF4-DDF87030A32D}" srcOrd="2" destOrd="0" parTransId="{F5BC64F7-060B-46F8-9FDF-58898DC7E883}" sibTransId="{BF9B307A-7FD6-4CCB-8A31-8DE0B4A67DA3}"/>
    <dgm:cxn modelId="{B854F5DD-EE0C-403F-8BB9-CCB6854365F3}" type="presOf" srcId="{4074CBF9-A7CD-4891-90DC-D59BE77B06D5}" destId="{4EE4DA2F-1EFC-479C-BFB3-759E8983252F}" srcOrd="1" destOrd="0" presId="urn:microsoft.com/office/officeart/2005/8/layout/orgChart1"/>
    <dgm:cxn modelId="{EEE11ADF-5543-4CE3-9FDC-70C86BF22A47}" type="presOf" srcId="{7AAD088D-C1BB-43B6-B9F8-20FA725AE1AA}" destId="{7EEB78A3-E164-477F-BA70-CDC85D9EE0FD}" srcOrd="0" destOrd="0" presId="urn:microsoft.com/office/officeart/2005/8/layout/orgChart1"/>
    <dgm:cxn modelId="{975BDDDF-3D45-4A97-BEFF-EBCEC0871E28}" srcId="{147EBA94-3420-457C-9228-8152C54E5527}" destId="{2642ED03-4F67-4C90-B5A7-3C2887C34157}" srcOrd="2" destOrd="0" parTransId="{4D092392-18CA-4F7E-8B0A-F225B677DA9C}" sibTransId="{ECB0E0F1-9D3A-440E-93E4-468AB4094BF0}"/>
    <dgm:cxn modelId="{363758E9-6EAF-4986-A5E3-055755A15946}" srcId="{FCD78DCD-7586-4DBA-87B2-8405B7C4307D}" destId="{CE2F8B15-AE1A-4E67-80F3-A40E0449A8C5}" srcOrd="2" destOrd="0" parTransId="{7C2B8070-3420-4447-B796-551AFBABB888}" sibTransId="{72EDC846-18F5-4DA4-A627-CA0C9CEF1A8D}"/>
    <dgm:cxn modelId="{4B0D1DEC-3420-44A2-AC90-8135096ECF92}" type="presOf" srcId="{CE2F8B15-AE1A-4E67-80F3-A40E0449A8C5}" destId="{F9E32EC5-6E01-45D5-886A-8F8E1B6BD785}" srcOrd="1" destOrd="0" presId="urn:microsoft.com/office/officeart/2005/8/layout/orgChart1"/>
    <dgm:cxn modelId="{06E978F3-D636-4691-BAC4-E6FDA1DC28AF}" srcId="{6634AC99-3708-4027-B900-865E8B674D14}" destId="{147EBA94-3420-457C-9228-8152C54E5527}" srcOrd="4" destOrd="0" parTransId="{0E3B4328-C327-49B3-8A84-63D6F449E25A}" sibTransId="{8FCE9897-8998-46FB-8130-B5C483653069}"/>
    <dgm:cxn modelId="{F67B69F6-FBF3-4371-9BB4-AEFD40A75425}" type="presOf" srcId="{1F02652C-358A-4382-841C-9AE774EE99AD}" destId="{64CD6243-235F-4098-BFDB-B7FEA99DB085}" srcOrd="0" destOrd="0" presId="urn:microsoft.com/office/officeart/2005/8/layout/orgChart1"/>
    <dgm:cxn modelId="{6C708CF6-321A-4C15-97EA-57EB506C5A9A}" type="presOf" srcId="{272E795A-C37D-4258-ADA8-75900CCA95B7}" destId="{5B4CF8B0-D024-4986-A9A1-A2F1725B3CBA}" srcOrd="0" destOrd="0" presId="urn:microsoft.com/office/officeart/2005/8/layout/orgChart1"/>
    <dgm:cxn modelId="{C2762DF8-CB9A-480C-B32F-C3E92F2D2064}" type="presOf" srcId="{CE2F8B15-AE1A-4E67-80F3-A40E0449A8C5}" destId="{1AB1013B-6BEA-494A-9106-2B7089D99ABA}" srcOrd="0" destOrd="0" presId="urn:microsoft.com/office/officeart/2005/8/layout/orgChart1"/>
    <dgm:cxn modelId="{AAE2BCF8-A7FE-4A87-830B-6B601BE1568C}" type="presOf" srcId="{2C70D4CB-53D7-42FB-868C-D99BE7377C86}" destId="{D8679402-1468-4325-A34F-FE9F587C0939}" srcOrd="0" destOrd="0" presId="urn:microsoft.com/office/officeart/2005/8/layout/orgChart1"/>
    <dgm:cxn modelId="{519842FA-F3DD-40A3-A46F-68F4534C4B63}" srcId="{6634AC99-3708-4027-B900-865E8B674D14}" destId="{8906EA43-DDD3-4FB4-8C0C-505B01E9C383}" srcOrd="5" destOrd="0" parTransId="{A0ACB605-2569-4515-9DB2-7E598D811961}" sibTransId="{63F9A02B-0366-456E-9AF5-A94572C36A0B}"/>
    <dgm:cxn modelId="{1CA3BDFD-2EAF-4B83-9F45-8E2F2E39122E}" type="presOf" srcId="{0E3B4328-C327-49B3-8A84-63D6F449E25A}" destId="{3E8FF54B-8BC7-48C4-9D97-181934A81D85}" srcOrd="0" destOrd="0" presId="urn:microsoft.com/office/officeart/2005/8/layout/orgChart1"/>
    <dgm:cxn modelId="{BF6C25FE-FB53-4F69-95C1-5CB44DCFD399}" srcId="{6634AC99-3708-4027-B900-865E8B674D14}" destId="{1F02652C-358A-4382-841C-9AE774EE99AD}" srcOrd="8" destOrd="0" parTransId="{D83A1232-5C57-4C8D-9637-672767DBDA49}" sibTransId="{BF3E849C-74FD-45B9-B7C6-DF3E2DB08864}"/>
    <dgm:cxn modelId="{0F92E2FE-6874-43ED-AB46-C024BB7EEE4E}" srcId="{FCD78DCD-7586-4DBA-87B2-8405B7C4307D}" destId="{E3017666-A845-4E1C-85BA-076C55D12530}" srcOrd="1" destOrd="0" parTransId="{8BD1A342-B83F-4E27-A905-8203814B20A1}" sibTransId="{500C1D34-5D28-4326-AA64-004BAB2424AE}"/>
    <dgm:cxn modelId="{93BBF3FE-B107-4F60-8E94-B1CADFD30026}" type="presOf" srcId="{2CD583D7-B9F7-4158-AE53-0297C892F33C}" destId="{98084548-3836-419D-BDA0-0AD46896493C}" srcOrd="0" destOrd="0" presId="urn:microsoft.com/office/officeart/2005/8/layout/orgChart1"/>
    <dgm:cxn modelId="{7633FFFF-F77F-471A-BEF4-A9613286BC0E}" type="presOf" srcId="{32A426FD-9072-4F88-9E91-FF631DA3AF10}" destId="{AB11D5AF-F0C1-42BC-95FD-BCA73ACBB0C6}" srcOrd="0" destOrd="0" presId="urn:microsoft.com/office/officeart/2005/8/layout/orgChart1"/>
    <dgm:cxn modelId="{DF16F894-F005-4C86-AACC-3491536800F8}" type="presParOf" srcId="{7EEB78A3-E164-477F-BA70-CDC85D9EE0FD}" destId="{5080EBE8-48B2-4570-BF80-85F6E0BB6178}" srcOrd="0" destOrd="0" presId="urn:microsoft.com/office/officeart/2005/8/layout/orgChart1"/>
    <dgm:cxn modelId="{1F4ADED0-E554-4858-81CF-D0F8EA1761DD}" type="presParOf" srcId="{5080EBE8-48B2-4570-BF80-85F6E0BB6178}" destId="{A4B5A9EA-6BFD-49DD-8472-A5879ACB5F12}" srcOrd="0" destOrd="0" presId="urn:microsoft.com/office/officeart/2005/8/layout/orgChart1"/>
    <dgm:cxn modelId="{A76844A1-D355-41D3-A5EE-BCEC033FAE27}" type="presParOf" srcId="{A4B5A9EA-6BFD-49DD-8472-A5879ACB5F12}" destId="{AC7059A4-7FE0-4EE8-9627-8D89C77A5B5B}" srcOrd="0" destOrd="0" presId="urn:microsoft.com/office/officeart/2005/8/layout/orgChart1"/>
    <dgm:cxn modelId="{99A6DD4E-48E1-450E-AAA8-9109507700C3}" type="presParOf" srcId="{A4B5A9EA-6BFD-49DD-8472-A5879ACB5F12}" destId="{9AF9B4D9-0982-442F-A8C4-8A91E472ADC1}" srcOrd="1" destOrd="0" presId="urn:microsoft.com/office/officeart/2005/8/layout/orgChart1"/>
    <dgm:cxn modelId="{41CB20DE-9963-44F7-9157-BDCC3B2B64F1}" type="presParOf" srcId="{5080EBE8-48B2-4570-BF80-85F6E0BB6178}" destId="{2B319A9E-B5F9-427F-AD96-0834C7342B3E}" srcOrd="1" destOrd="0" presId="urn:microsoft.com/office/officeart/2005/8/layout/orgChart1"/>
    <dgm:cxn modelId="{1D6802B3-8D62-4AEC-BADF-89E0BBBFB77A}" type="presParOf" srcId="{2B319A9E-B5F9-427F-AD96-0834C7342B3E}" destId="{F814DA91-18CD-4100-8517-ABA2F4439D67}" srcOrd="0" destOrd="0" presId="urn:microsoft.com/office/officeart/2005/8/layout/orgChart1"/>
    <dgm:cxn modelId="{79FA158C-97B1-431B-91D5-9863BC66BCB9}" type="presParOf" srcId="{2B319A9E-B5F9-427F-AD96-0834C7342B3E}" destId="{33CAFA5D-19B0-41CA-AB15-A5CEC703B46C}" srcOrd="1" destOrd="0" presId="urn:microsoft.com/office/officeart/2005/8/layout/orgChart1"/>
    <dgm:cxn modelId="{E8113273-95A2-45C4-9BF2-130AA919C6B9}" type="presParOf" srcId="{33CAFA5D-19B0-41CA-AB15-A5CEC703B46C}" destId="{2A0FE36A-1C9C-4294-BF20-DB830F49C9C9}" srcOrd="0" destOrd="0" presId="urn:microsoft.com/office/officeart/2005/8/layout/orgChart1"/>
    <dgm:cxn modelId="{CDA92695-BD24-47A0-9C3E-CECE5D465DE9}" type="presParOf" srcId="{2A0FE36A-1C9C-4294-BF20-DB830F49C9C9}" destId="{66E8510D-727C-4277-9E08-F483F56E4894}" srcOrd="0" destOrd="0" presId="urn:microsoft.com/office/officeart/2005/8/layout/orgChart1"/>
    <dgm:cxn modelId="{54464CE8-956D-4DF1-909B-C16F586FC6EB}" type="presParOf" srcId="{2A0FE36A-1C9C-4294-BF20-DB830F49C9C9}" destId="{4EE4DA2F-1EFC-479C-BFB3-759E8983252F}" srcOrd="1" destOrd="0" presId="urn:microsoft.com/office/officeart/2005/8/layout/orgChart1"/>
    <dgm:cxn modelId="{1F21D592-63A6-44C6-8697-389088D0ED4F}" type="presParOf" srcId="{33CAFA5D-19B0-41CA-AB15-A5CEC703B46C}" destId="{AF16B11F-AEEB-4E27-8907-AB021C8FC8E2}" srcOrd="1" destOrd="0" presId="urn:microsoft.com/office/officeart/2005/8/layout/orgChart1"/>
    <dgm:cxn modelId="{7D4F6CB8-2908-4715-BED2-90A1B127E067}" type="presParOf" srcId="{AF16B11F-AEEB-4E27-8907-AB021C8FC8E2}" destId="{F79B10A3-189A-4B9A-9AD8-3CBCE93B6136}" srcOrd="0" destOrd="0" presId="urn:microsoft.com/office/officeart/2005/8/layout/orgChart1"/>
    <dgm:cxn modelId="{64408455-6C65-4C55-B280-53D7A89CF323}" type="presParOf" srcId="{AF16B11F-AEEB-4E27-8907-AB021C8FC8E2}" destId="{610E48A9-166B-4061-ABBC-4A03EFF252FF}" srcOrd="1" destOrd="0" presId="urn:microsoft.com/office/officeart/2005/8/layout/orgChart1"/>
    <dgm:cxn modelId="{C9D93E8E-6170-4452-9F02-D8B5CB60E403}" type="presParOf" srcId="{610E48A9-166B-4061-ABBC-4A03EFF252FF}" destId="{6D673130-302E-44AE-A1E1-6E07193B315A}" srcOrd="0" destOrd="0" presId="urn:microsoft.com/office/officeart/2005/8/layout/orgChart1"/>
    <dgm:cxn modelId="{7A1594E9-9CB5-4DA7-8CDC-264FFE85B14C}" type="presParOf" srcId="{6D673130-302E-44AE-A1E1-6E07193B315A}" destId="{9CE85ED8-F455-4BB9-848B-133F11362694}" srcOrd="0" destOrd="0" presId="urn:microsoft.com/office/officeart/2005/8/layout/orgChart1"/>
    <dgm:cxn modelId="{93CE8902-A273-40B4-BC5F-A99B8BCA6951}" type="presParOf" srcId="{6D673130-302E-44AE-A1E1-6E07193B315A}" destId="{C1243538-24B8-4CB3-A5AB-2B8FEF00FE3F}" srcOrd="1" destOrd="0" presId="urn:microsoft.com/office/officeart/2005/8/layout/orgChart1"/>
    <dgm:cxn modelId="{C113A2BC-25F0-4903-ADB8-785C04AA9BA4}" type="presParOf" srcId="{610E48A9-166B-4061-ABBC-4A03EFF252FF}" destId="{C09DDED7-AC91-4E12-9563-84A95374B87E}" srcOrd="1" destOrd="0" presId="urn:microsoft.com/office/officeart/2005/8/layout/orgChart1"/>
    <dgm:cxn modelId="{37ADD522-33CB-4197-9D57-78600BC3B528}" type="presParOf" srcId="{610E48A9-166B-4061-ABBC-4A03EFF252FF}" destId="{FE05DFD5-BCE4-498E-B249-D2858BECB808}" srcOrd="2" destOrd="0" presId="urn:microsoft.com/office/officeart/2005/8/layout/orgChart1"/>
    <dgm:cxn modelId="{52D4F178-3958-429F-9CB8-E579528346D1}" type="presParOf" srcId="{AF16B11F-AEEB-4E27-8907-AB021C8FC8E2}" destId="{5B4CF8B0-D024-4986-A9A1-A2F1725B3CBA}" srcOrd="2" destOrd="0" presId="urn:microsoft.com/office/officeart/2005/8/layout/orgChart1"/>
    <dgm:cxn modelId="{C6B961CA-F089-46A0-8E9A-DB55F15BB7DE}" type="presParOf" srcId="{AF16B11F-AEEB-4E27-8907-AB021C8FC8E2}" destId="{05AA588E-F460-4266-8EA8-2F5B224E0453}" srcOrd="3" destOrd="0" presId="urn:microsoft.com/office/officeart/2005/8/layout/orgChart1"/>
    <dgm:cxn modelId="{F3D6B87E-5047-40BF-9752-58346E556F53}" type="presParOf" srcId="{05AA588E-F460-4266-8EA8-2F5B224E0453}" destId="{8517ACA7-FFC0-49F3-ADD1-331AB8ADD926}" srcOrd="0" destOrd="0" presId="urn:microsoft.com/office/officeart/2005/8/layout/orgChart1"/>
    <dgm:cxn modelId="{38CFC9C3-5F77-4FCC-B7F9-0AADB4E0911E}" type="presParOf" srcId="{8517ACA7-FFC0-49F3-ADD1-331AB8ADD926}" destId="{70D7A6BE-3DC2-4DE4-B7CF-82D38F2D046A}" srcOrd="0" destOrd="0" presId="urn:microsoft.com/office/officeart/2005/8/layout/orgChart1"/>
    <dgm:cxn modelId="{32A04776-210B-420C-9A5D-98452CC4205D}" type="presParOf" srcId="{8517ACA7-FFC0-49F3-ADD1-331AB8ADD926}" destId="{FEE34A16-CACB-4553-AC84-F5FE2925EF94}" srcOrd="1" destOrd="0" presId="urn:microsoft.com/office/officeart/2005/8/layout/orgChart1"/>
    <dgm:cxn modelId="{AC7D9FDE-E36C-4C59-A0BB-932CDCE9CAB2}" type="presParOf" srcId="{05AA588E-F460-4266-8EA8-2F5B224E0453}" destId="{E0A80440-395E-4FC7-8A8D-749F598A4A7D}" srcOrd="1" destOrd="0" presId="urn:microsoft.com/office/officeart/2005/8/layout/orgChart1"/>
    <dgm:cxn modelId="{5429C0E8-2959-42A6-9016-8A4C8B339CBC}" type="presParOf" srcId="{05AA588E-F460-4266-8EA8-2F5B224E0453}" destId="{CCB7EB3B-155E-4934-9E7A-EBF6138BDF38}" srcOrd="2" destOrd="0" presId="urn:microsoft.com/office/officeart/2005/8/layout/orgChart1"/>
    <dgm:cxn modelId="{F5EF24CF-4583-45D1-B55B-B06FBF458EF0}" type="presParOf" srcId="{AF16B11F-AEEB-4E27-8907-AB021C8FC8E2}" destId="{1122500D-D212-45C1-8684-1D20C195C0BC}" srcOrd="4" destOrd="0" presId="urn:microsoft.com/office/officeart/2005/8/layout/orgChart1"/>
    <dgm:cxn modelId="{52F74B82-C20B-4C8D-8057-474BB3D2BD9B}" type="presParOf" srcId="{AF16B11F-AEEB-4E27-8907-AB021C8FC8E2}" destId="{4A13B9C4-37E5-4641-8455-9F20F8DA7236}" srcOrd="5" destOrd="0" presId="urn:microsoft.com/office/officeart/2005/8/layout/orgChart1"/>
    <dgm:cxn modelId="{5058A558-6A86-4D2C-8382-D454DF013715}" type="presParOf" srcId="{4A13B9C4-37E5-4641-8455-9F20F8DA7236}" destId="{BA8BFAD8-A433-489A-9DC4-85B660AF9FD3}" srcOrd="0" destOrd="0" presId="urn:microsoft.com/office/officeart/2005/8/layout/orgChart1"/>
    <dgm:cxn modelId="{576703D7-DDE6-4E2D-AF44-BF0CBFA71499}" type="presParOf" srcId="{BA8BFAD8-A433-489A-9DC4-85B660AF9FD3}" destId="{F357A7F0-ADE9-4457-81CC-C34450DA1918}" srcOrd="0" destOrd="0" presId="urn:microsoft.com/office/officeart/2005/8/layout/orgChart1"/>
    <dgm:cxn modelId="{0DA86245-E6BA-47AC-9F37-38C9C4D0E66A}" type="presParOf" srcId="{BA8BFAD8-A433-489A-9DC4-85B660AF9FD3}" destId="{5240C73E-9C20-441A-B3C1-5A31AEE2AE9A}" srcOrd="1" destOrd="0" presId="urn:microsoft.com/office/officeart/2005/8/layout/orgChart1"/>
    <dgm:cxn modelId="{BA367013-5716-4410-9A05-E68408C102AD}" type="presParOf" srcId="{4A13B9C4-37E5-4641-8455-9F20F8DA7236}" destId="{DC42CA1F-1DCC-4167-AA4B-672DBA6CA40F}" srcOrd="1" destOrd="0" presId="urn:microsoft.com/office/officeart/2005/8/layout/orgChart1"/>
    <dgm:cxn modelId="{3A9BDB38-898D-494F-A3AC-D6C2E66E309D}" type="presParOf" srcId="{4A13B9C4-37E5-4641-8455-9F20F8DA7236}" destId="{B653470C-95E2-4812-A757-F1A6FE6D91A4}" srcOrd="2" destOrd="0" presId="urn:microsoft.com/office/officeart/2005/8/layout/orgChart1"/>
    <dgm:cxn modelId="{B89FFBE8-D058-49CF-B8BC-7A37B91E009B}" type="presParOf" srcId="{AF16B11F-AEEB-4E27-8907-AB021C8FC8E2}" destId="{D21A212A-C091-4746-9FBD-650B9E2962C2}" srcOrd="6" destOrd="0" presId="urn:microsoft.com/office/officeart/2005/8/layout/orgChart1"/>
    <dgm:cxn modelId="{2DB99E46-9D0B-40D5-841B-2873B3FD49B1}" type="presParOf" srcId="{AF16B11F-AEEB-4E27-8907-AB021C8FC8E2}" destId="{2DD9ECEA-7C4A-4957-897B-31AC2F858030}" srcOrd="7" destOrd="0" presId="urn:microsoft.com/office/officeart/2005/8/layout/orgChart1"/>
    <dgm:cxn modelId="{A2EE1D76-81CF-453B-9343-DAB0B012E0A7}" type="presParOf" srcId="{2DD9ECEA-7C4A-4957-897B-31AC2F858030}" destId="{FB26E216-167D-417F-8ED2-2FB8E68B1758}" srcOrd="0" destOrd="0" presId="urn:microsoft.com/office/officeart/2005/8/layout/orgChart1"/>
    <dgm:cxn modelId="{1E013E20-6E0D-4F54-8BEB-9D171DA74179}" type="presParOf" srcId="{FB26E216-167D-417F-8ED2-2FB8E68B1758}" destId="{424A3354-8CDF-42E6-A72A-995A96387E5F}" srcOrd="0" destOrd="0" presId="urn:microsoft.com/office/officeart/2005/8/layout/orgChart1"/>
    <dgm:cxn modelId="{10A144DD-04E8-4969-9281-B8C42091090A}" type="presParOf" srcId="{FB26E216-167D-417F-8ED2-2FB8E68B1758}" destId="{8BD90DD0-4396-4866-8926-DC0E5F7935DC}" srcOrd="1" destOrd="0" presId="urn:microsoft.com/office/officeart/2005/8/layout/orgChart1"/>
    <dgm:cxn modelId="{E952692A-5B69-418F-8FF6-C6B518578DAB}" type="presParOf" srcId="{2DD9ECEA-7C4A-4957-897B-31AC2F858030}" destId="{3FB12B1D-7160-4E6F-83A3-A311375D81FC}" srcOrd="1" destOrd="0" presId="urn:microsoft.com/office/officeart/2005/8/layout/orgChart1"/>
    <dgm:cxn modelId="{05309C4D-A754-41D7-9D09-5406E0165D80}" type="presParOf" srcId="{2DD9ECEA-7C4A-4957-897B-31AC2F858030}" destId="{E7A7B022-C470-4A63-9399-361BE9C85D57}" srcOrd="2" destOrd="0" presId="urn:microsoft.com/office/officeart/2005/8/layout/orgChart1"/>
    <dgm:cxn modelId="{78AA11D5-C829-4D2A-8207-6C377BCF253D}" type="presParOf" srcId="{AF16B11F-AEEB-4E27-8907-AB021C8FC8E2}" destId="{98084548-3836-419D-BDA0-0AD46896493C}" srcOrd="8" destOrd="0" presId="urn:microsoft.com/office/officeart/2005/8/layout/orgChart1"/>
    <dgm:cxn modelId="{58FC8DC7-D686-4260-8CD5-752DBD2DAC65}" type="presParOf" srcId="{AF16B11F-AEEB-4E27-8907-AB021C8FC8E2}" destId="{FD4047C5-B82C-4277-AAB4-419C6EBBD677}" srcOrd="9" destOrd="0" presId="urn:microsoft.com/office/officeart/2005/8/layout/orgChart1"/>
    <dgm:cxn modelId="{2D4738B9-6335-4BC2-B620-B276E241F1CC}" type="presParOf" srcId="{FD4047C5-B82C-4277-AAB4-419C6EBBD677}" destId="{E5C0E941-49FA-4CD3-8605-FCAB31EE9E27}" srcOrd="0" destOrd="0" presId="urn:microsoft.com/office/officeart/2005/8/layout/orgChart1"/>
    <dgm:cxn modelId="{7B0B3346-B049-45B3-8C55-C8A9A3858DBE}" type="presParOf" srcId="{E5C0E941-49FA-4CD3-8605-FCAB31EE9E27}" destId="{498B3727-5E5F-473A-8E04-4CA77ECE0C35}" srcOrd="0" destOrd="0" presId="urn:microsoft.com/office/officeart/2005/8/layout/orgChart1"/>
    <dgm:cxn modelId="{39420BCA-13D4-4204-ABC6-835303EADFC1}" type="presParOf" srcId="{E5C0E941-49FA-4CD3-8605-FCAB31EE9E27}" destId="{A1E09EA5-4AF9-43E3-964E-9BC905D89528}" srcOrd="1" destOrd="0" presId="urn:microsoft.com/office/officeart/2005/8/layout/orgChart1"/>
    <dgm:cxn modelId="{D734E9F3-3AE7-489B-BE8B-2C978B1C6731}" type="presParOf" srcId="{FD4047C5-B82C-4277-AAB4-419C6EBBD677}" destId="{F1033ADA-C535-4DEF-8EB5-37B8F74E4917}" srcOrd="1" destOrd="0" presId="urn:microsoft.com/office/officeart/2005/8/layout/orgChart1"/>
    <dgm:cxn modelId="{DF714CDC-2A86-41E9-910D-16ACBEEA146D}" type="presParOf" srcId="{FD4047C5-B82C-4277-AAB4-419C6EBBD677}" destId="{E22CCFAF-74B2-48A7-BBB3-481062A3EA8A}" srcOrd="2" destOrd="0" presId="urn:microsoft.com/office/officeart/2005/8/layout/orgChart1"/>
    <dgm:cxn modelId="{970683B0-2C85-4461-ACAF-8F6FE60F82E7}" type="presParOf" srcId="{33CAFA5D-19B0-41CA-AB15-A5CEC703B46C}" destId="{5AF76D67-E65E-4ED9-967A-7B502A5477AA}" srcOrd="2" destOrd="0" presId="urn:microsoft.com/office/officeart/2005/8/layout/orgChart1"/>
    <dgm:cxn modelId="{6E675591-F81E-4467-9A06-08016CD539D5}" type="presParOf" srcId="{2B319A9E-B5F9-427F-AD96-0834C7342B3E}" destId="{F3BFD8E7-C221-4764-B29E-AE8E374FA4C7}" srcOrd="2" destOrd="0" presId="urn:microsoft.com/office/officeart/2005/8/layout/orgChart1"/>
    <dgm:cxn modelId="{B1A3B906-0F2C-4166-AEEA-EEB0D464106F}" type="presParOf" srcId="{2B319A9E-B5F9-427F-AD96-0834C7342B3E}" destId="{10229CF3-DFEB-44FB-82CF-85150069598E}" srcOrd="3" destOrd="0" presId="urn:microsoft.com/office/officeart/2005/8/layout/orgChart1"/>
    <dgm:cxn modelId="{ACCA410A-DA1A-46E2-A20F-E85B804C651E}" type="presParOf" srcId="{10229CF3-DFEB-44FB-82CF-85150069598E}" destId="{93CB19BF-EEA8-4603-B051-00106AA1A83D}" srcOrd="0" destOrd="0" presId="urn:microsoft.com/office/officeart/2005/8/layout/orgChart1"/>
    <dgm:cxn modelId="{F8364DB0-137E-4D57-9075-C931B220A24C}" type="presParOf" srcId="{93CB19BF-EEA8-4603-B051-00106AA1A83D}" destId="{F28BF0BC-C9E0-4341-BE26-A392CAAB6705}" srcOrd="0" destOrd="0" presId="urn:microsoft.com/office/officeart/2005/8/layout/orgChart1"/>
    <dgm:cxn modelId="{84670A01-0461-4E87-B377-3A3FB469697C}" type="presParOf" srcId="{93CB19BF-EEA8-4603-B051-00106AA1A83D}" destId="{6559256B-C040-4E87-B53C-E4A7E76F675D}" srcOrd="1" destOrd="0" presId="urn:microsoft.com/office/officeart/2005/8/layout/orgChart1"/>
    <dgm:cxn modelId="{29A2BA67-C073-4701-9164-151D0AF8BAF2}" type="presParOf" srcId="{10229CF3-DFEB-44FB-82CF-85150069598E}" destId="{E102CE5F-853B-44A6-98A7-00AEEE877D18}" srcOrd="1" destOrd="0" presId="urn:microsoft.com/office/officeart/2005/8/layout/orgChart1"/>
    <dgm:cxn modelId="{68B9B548-D4BE-4BEF-9141-FC0B76A652F5}" type="presParOf" srcId="{E102CE5F-853B-44A6-98A7-00AEEE877D18}" destId="{0AAB57FD-2720-4066-BBF8-2D6B10FC71C3}" srcOrd="0" destOrd="0" presId="urn:microsoft.com/office/officeart/2005/8/layout/orgChart1"/>
    <dgm:cxn modelId="{830DEF10-BC4B-4E7C-88B4-E9E5011ED228}" type="presParOf" srcId="{E102CE5F-853B-44A6-98A7-00AEEE877D18}" destId="{D9B41AC2-57AC-4D53-9C8B-E981C0D9586D}" srcOrd="1" destOrd="0" presId="urn:microsoft.com/office/officeart/2005/8/layout/orgChart1"/>
    <dgm:cxn modelId="{C6E5B663-3DC8-4E48-A98C-3371564067BF}" type="presParOf" srcId="{D9B41AC2-57AC-4D53-9C8B-E981C0D9586D}" destId="{A77B0BBA-C056-4D57-93D5-A86C2291138E}" srcOrd="0" destOrd="0" presId="urn:microsoft.com/office/officeart/2005/8/layout/orgChart1"/>
    <dgm:cxn modelId="{E3DC52BB-528B-42EF-86A5-7B37FAD4F55C}" type="presParOf" srcId="{A77B0BBA-C056-4D57-93D5-A86C2291138E}" destId="{AD95CF6F-EC86-40E4-A9C7-BDF6522749F8}" srcOrd="0" destOrd="0" presId="urn:microsoft.com/office/officeart/2005/8/layout/orgChart1"/>
    <dgm:cxn modelId="{A0490CBF-F806-43E5-8B58-B1A74BD9D74C}" type="presParOf" srcId="{A77B0BBA-C056-4D57-93D5-A86C2291138E}" destId="{C3B5D64D-BDA2-4E95-AAAE-ECC90B57356D}" srcOrd="1" destOrd="0" presId="urn:microsoft.com/office/officeart/2005/8/layout/orgChart1"/>
    <dgm:cxn modelId="{B3375FA5-8510-4345-AD84-D79B0645570B}" type="presParOf" srcId="{D9B41AC2-57AC-4D53-9C8B-E981C0D9586D}" destId="{2C6936C3-87BD-42E2-A9B4-DA69BC04349C}" srcOrd="1" destOrd="0" presId="urn:microsoft.com/office/officeart/2005/8/layout/orgChart1"/>
    <dgm:cxn modelId="{F7BF432A-A736-43E2-8F46-C60112F6E1FB}" type="presParOf" srcId="{D9B41AC2-57AC-4D53-9C8B-E981C0D9586D}" destId="{940A9F45-9F12-4603-9E04-ABBC7A34C30A}" srcOrd="2" destOrd="0" presId="urn:microsoft.com/office/officeart/2005/8/layout/orgChart1"/>
    <dgm:cxn modelId="{6E999CB7-1CE7-413A-A844-2FFE75FE6180}" type="presParOf" srcId="{E102CE5F-853B-44A6-98A7-00AEEE877D18}" destId="{DF31ADCD-64B3-454D-8822-C046AE6A5BB9}" srcOrd="2" destOrd="0" presId="urn:microsoft.com/office/officeart/2005/8/layout/orgChart1"/>
    <dgm:cxn modelId="{7BA3AE99-B4F6-4B43-AF8D-99CDD12CF8C4}" type="presParOf" srcId="{E102CE5F-853B-44A6-98A7-00AEEE877D18}" destId="{D9C77DCF-A287-4B73-A4D1-FC6360BB883E}" srcOrd="3" destOrd="0" presId="urn:microsoft.com/office/officeart/2005/8/layout/orgChart1"/>
    <dgm:cxn modelId="{6E6493EC-FF20-4E75-B054-35C93137158E}" type="presParOf" srcId="{D9C77DCF-A287-4B73-A4D1-FC6360BB883E}" destId="{9B76071E-146F-4D3E-A14E-C36FDA415CB4}" srcOrd="0" destOrd="0" presId="urn:microsoft.com/office/officeart/2005/8/layout/orgChart1"/>
    <dgm:cxn modelId="{28910594-39FB-41CE-81DF-0C0C1400D7A4}" type="presParOf" srcId="{9B76071E-146F-4D3E-A14E-C36FDA415CB4}" destId="{DAD81E42-B4B8-4DF8-9180-5CA6678F611A}" srcOrd="0" destOrd="0" presId="urn:microsoft.com/office/officeart/2005/8/layout/orgChart1"/>
    <dgm:cxn modelId="{A7B58DD0-011E-49B8-98FC-191CFEF1239E}" type="presParOf" srcId="{9B76071E-146F-4D3E-A14E-C36FDA415CB4}" destId="{0AFE2B24-314E-472C-9685-36ECB46241B3}" srcOrd="1" destOrd="0" presId="urn:microsoft.com/office/officeart/2005/8/layout/orgChart1"/>
    <dgm:cxn modelId="{34A8F593-A589-406B-A5CB-C3FF0F2C07A8}" type="presParOf" srcId="{D9C77DCF-A287-4B73-A4D1-FC6360BB883E}" destId="{D48613F3-7280-4ADA-8A20-BD20383841F3}" srcOrd="1" destOrd="0" presId="urn:microsoft.com/office/officeart/2005/8/layout/orgChart1"/>
    <dgm:cxn modelId="{FE0A3553-3025-4002-98E7-DF19AE9BC84F}" type="presParOf" srcId="{D9C77DCF-A287-4B73-A4D1-FC6360BB883E}" destId="{31AF2FC0-FDDA-41A3-8A3D-0548B465DB96}" srcOrd="2" destOrd="0" presId="urn:microsoft.com/office/officeart/2005/8/layout/orgChart1"/>
    <dgm:cxn modelId="{C1596D55-D063-4EF4-A727-134B95AA44DD}" type="presParOf" srcId="{E102CE5F-853B-44A6-98A7-00AEEE877D18}" destId="{3E502771-4EA0-4A56-988D-DFCDD7AAB4B9}" srcOrd="4" destOrd="0" presId="urn:microsoft.com/office/officeart/2005/8/layout/orgChart1"/>
    <dgm:cxn modelId="{D61FE6EE-859E-408A-A0F4-F496321B3211}" type="presParOf" srcId="{E102CE5F-853B-44A6-98A7-00AEEE877D18}" destId="{37B307BE-0B8C-48EE-A481-4AF6973A4112}" srcOrd="5" destOrd="0" presId="urn:microsoft.com/office/officeart/2005/8/layout/orgChart1"/>
    <dgm:cxn modelId="{F568A1E7-0A77-4525-BD26-B4E61FDA3E8D}" type="presParOf" srcId="{37B307BE-0B8C-48EE-A481-4AF6973A4112}" destId="{FAEFC46C-913F-47E4-A376-AEC2A086B4C3}" srcOrd="0" destOrd="0" presId="urn:microsoft.com/office/officeart/2005/8/layout/orgChart1"/>
    <dgm:cxn modelId="{3C1B75F5-5593-4C28-80D8-9264B98CAF97}" type="presParOf" srcId="{FAEFC46C-913F-47E4-A376-AEC2A086B4C3}" destId="{1AB1013B-6BEA-494A-9106-2B7089D99ABA}" srcOrd="0" destOrd="0" presId="urn:microsoft.com/office/officeart/2005/8/layout/orgChart1"/>
    <dgm:cxn modelId="{F3A55098-9A64-422F-9EE9-B7ED46D03F1D}" type="presParOf" srcId="{FAEFC46C-913F-47E4-A376-AEC2A086B4C3}" destId="{F9E32EC5-6E01-45D5-886A-8F8E1B6BD785}" srcOrd="1" destOrd="0" presId="urn:microsoft.com/office/officeart/2005/8/layout/orgChart1"/>
    <dgm:cxn modelId="{F80300C6-0611-42C3-8240-9AD22550AB2D}" type="presParOf" srcId="{37B307BE-0B8C-48EE-A481-4AF6973A4112}" destId="{34CBE3D9-63FB-4A2F-BD05-036A05EA5029}" srcOrd="1" destOrd="0" presId="urn:microsoft.com/office/officeart/2005/8/layout/orgChart1"/>
    <dgm:cxn modelId="{8F4E4C57-633B-4F73-AFD5-8E83753F7019}" type="presParOf" srcId="{37B307BE-0B8C-48EE-A481-4AF6973A4112}" destId="{C100C651-11C3-4971-974D-403B46C21365}" srcOrd="2" destOrd="0" presId="urn:microsoft.com/office/officeart/2005/8/layout/orgChart1"/>
    <dgm:cxn modelId="{BF392B25-C1D4-4C8F-989D-6A938B787843}" type="presParOf" srcId="{E102CE5F-853B-44A6-98A7-00AEEE877D18}" destId="{95A2BCFD-72D3-4AC1-81E9-C35EBBF8DEA6}" srcOrd="6" destOrd="0" presId="urn:microsoft.com/office/officeart/2005/8/layout/orgChart1"/>
    <dgm:cxn modelId="{B3B806A5-31B8-491C-AE3E-50B038E0650A}" type="presParOf" srcId="{E102CE5F-853B-44A6-98A7-00AEEE877D18}" destId="{C1355A96-D735-4C52-9382-83BE44C0395D}" srcOrd="7" destOrd="0" presId="urn:microsoft.com/office/officeart/2005/8/layout/orgChart1"/>
    <dgm:cxn modelId="{AC52A8EA-9A12-4AFF-9CB1-D57EB89E9DA6}" type="presParOf" srcId="{C1355A96-D735-4C52-9382-83BE44C0395D}" destId="{3BD0E8E6-02DB-461F-9F8B-C7DA346F4F63}" srcOrd="0" destOrd="0" presId="urn:microsoft.com/office/officeart/2005/8/layout/orgChart1"/>
    <dgm:cxn modelId="{9A450C8C-C399-4980-9F87-CCB544FD96A7}" type="presParOf" srcId="{3BD0E8E6-02DB-461F-9F8B-C7DA346F4F63}" destId="{23EB093A-D09E-4F7A-8B55-6801E1EFB2F6}" srcOrd="0" destOrd="0" presId="urn:microsoft.com/office/officeart/2005/8/layout/orgChart1"/>
    <dgm:cxn modelId="{B5F28578-6930-439E-8F03-62D57E63FC2A}" type="presParOf" srcId="{3BD0E8E6-02DB-461F-9F8B-C7DA346F4F63}" destId="{3C40C0E1-2358-4EA8-80F6-3A221FFBC4D9}" srcOrd="1" destOrd="0" presId="urn:microsoft.com/office/officeart/2005/8/layout/orgChart1"/>
    <dgm:cxn modelId="{43F0DFF6-4FAA-4EA5-B48A-F2A2C2674C9A}" type="presParOf" srcId="{C1355A96-D735-4C52-9382-83BE44C0395D}" destId="{F5987528-4405-4382-82DA-11DBD81CE4AC}" srcOrd="1" destOrd="0" presId="urn:microsoft.com/office/officeart/2005/8/layout/orgChart1"/>
    <dgm:cxn modelId="{580FF35A-CDD5-4C27-B65A-66991DE65287}" type="presParOf" srcId="{C1355A96-D735-4C52-9382-83BE44C0395D}" destId="{51FB5DB6-4EC1-41D7-BBD6-4893C707AD5D}" srcOrd="2" destOrd="0" presId="urn:microsoft.com/office/officeart/2005/8/layout/orgChart1"/>
    <dgm:cxn modelId="{BC1F3B69-7F84-4B15-8AB0-251066E33563}" type="presParOf" srcId="{10229CF3-DFEB-44FB-82CF-85150069598E}" destId="{5B26C4E9-13F4-488C-8077-F49604D079C2}" srcOrd="2" destOrd="0" presId="urn:microsoft.com/office/officeart/2005/8/layout/orgChart1"/>
    <dgm:cxn modelId="{FB2663F9-A69D-466A-9A99-6023E9526C69}" type="presParOf" srcId="{2B319A9E-B5F9-427F-AD96-0834C7342B3E}" destId="{3E8FF54B-8BC7-48C4-9D97-181934A81D85}" srcOrd="4" destOrd="0" presId="urn:microsoft.com/office/officeart/2005/8/layout/orgChart1"/>
    <dgm:cxn modelId="{20298A71-50C9-4772-8AB9-AB3C30B057DE}" type="presParOf" srcId="{2B319A9E-B5F9-427F-AD96-0834C7342B3E}" destId="{015D94A5-7AE3-438E-8CC6-2A6C1ABBF460}" srcOrd="5" destOrd="0" presId="urn:microsoft.com/office/officeart/2005/8/layout/orgChart1"/>
    <dgm:cxn modelId="{31DEF0AA-1853-4F2E-9C3B-EC7E0A01DAC8}" type="presParOf" srcId="{015D94A5-7AE3-438E-8CC6-2A6C1ABBF460}" destId="{DF6305BB-82B9-47DC-A826-3529FF87043C}" srcOrd="0" destOrd="0" presId="urn:microsoft.com/office/officeart/2005/8/layout/orgChart1"/>
    <dgm:cxn modelId="{E48B000F-B4D3-423B-A30F-16512AD5DECD}" type="presParOf" srcId="{DF6305BB-82B9-47DC-A826-3529FF87043C}" destId="{0F43ACB7-C8A3-4179-ABE9-429AE928F4BE}" srcOrd="0" destOrd="0" presId="urn:microsoft.com/office/officeart/2005/8/layout/orgChart1"/>
    <dgm:cxn modelId="{0B3AA86D-BCA3-4F14-B177-709CA416F265}" type="presParOf" srcId="{DF6305BB-82B9-47DC-A826-3529FF87043C}" destId="{A7AB1E88-7BB1-4091-B9A2-AF096B8E3E78}" srcOrd="1" destOrd="0" presId="urn:microsoft.com/office/officeart/2005/8/layout/orgChart1"/>
    <dgm:cxn modelId="{0049369D-AB6A-4407-8236-4A5D060154ED}" type="presParOf" srcId="{015D94A5-7AE3-438E-8CC6-2A6C1ABBF460}" destId="{F66C8A45-33B2-4754-AEE5-A4B375D1162E}" srcOrd="1" destOrd="0" presId="urn:microsoft.com/office/officeart/2005/8/layout/orgChart1"/>
    <dgm:cxn modelId="{3F7BF2DA-318A-4B69-A845-9770A7AA305F}" type="presParOf" srcId="{F66C8A45-33B2-4754-AEE5-A4B375D1162E}" destId="{352A277F-786D-4ED0-A133-FA993E1DF9D2}" srcOrd="0" destOrd="0" presId="urn:microsoft.com/office/officeart/2005/8/layout/orgChart1"/>
    <dgm:cxn modelId="{0F26D759-CC7E-4F3F-B5EE-851C9744B08C}" type="presParOf" srcId="{F66C8A45-33B2-4754-AEE5-A4B375D1162E}" destId="{CFB1A3D5-93E3-4DD8-B106-4F52F4AE6DCF}" srcOrd="1" destOrd="0" presId="urn:microsoft.com/office/officeart/2005/8/layout/orgChart1"/>
    <dgm:cxn modelId="{4AFA060B-0EF6-4522-8DD8-9D94B531037D}" type="presParOf" srcId="{CFB1A3D5-93E3-4DD8-B106-4F52F4AE6DCF}" destId="{9D77B33B-3827-4C7E-9DE3-1E52CFC00D7E}" srcOrd="0" destOrd="0" presId="urn:microsoft.com/office/officeart/2005/8/layout/orgChart1"/>
    <dgm:cxn modelId="{356E4C3A-1018-47B9-AB9E-5FE6F12A6220}" type="presParOf" srcId="{9D77B33B-3827-4C7E-9DE3-1E52CFC00D7E}" destId="{0890EA23-475A-4BA5-A3CF-825B49BAF4D7}" srcOrd="0" destOrd="0" presId="urn:microsoft.com/office/officeart/2005/8/layout/orgChart1"/>
    <dgm:cxn modelId="{D82CAA38-A198-4D27-9496-7B4E46F9A7CC}" type="presParOf" srcId="{9D77B33B-3827-4C7E-9DE3-1E52CFC00D7E}" destId="{DDCD5447-42E9-4A9C-AB5C-FD12B9FC5CDB}" srcOrd="1" destOrd="0" presId="urn:microsoft.com/office/officeart/2005/8/layout/orgChart1"/>
    <dgm:cxn modelId="{CCC39FBE-B651-4128-8960-C6810262F759}" type="presParOf" srcId="{CFB1A3D5-93E3-4DD8-B106-4F52F4AE6DCF}" destId="{D5390EA9-CCF1-448B-A908-D21850A617F3}" srcOrd="1" destOrd="0" presId="urn:microsoft.com/office/officeart/2005/8/layout/orgChart1"/>
    <dgm:cxn modelId="{83DF713A-9F09-469D-BF3F-E20EDE2AFD7B}" type="presParOf" srcId="{CFB1A3D5-93E3-4DD8-B106-4F52F4AE6DCF}" destId="{3935D1C8-F351-4F7F-901D-5A6D209562B0}" srcOrd="2" destOrd="0" presId="urn:microsoft.com/office/officeart/2005/8/layout/orgChart1"/>
    <dgm:cxn modelId="{2594B066-4BA7-40D4-9D33-587D5970549E}" type="presParOf" srcId="{F66C8A45-33B2-4754-AEE5-A4B375D1162E}" destId="{CACC95BC-327D-42CD-A730-D4CE1F8CA242}" srcOrd="2" destOrd="0" presId="urn:microsoft.com/office/officeart/2005/8/layout/orgChart1"/>
    <dgm:cxn modelId="{BACB3687-E143-40E8-B792-C26BA5CBC9A8}" type="presParOf" srcId="{F66C8A45-33B2-4754-AEE5-A4B375D1162E}" destId="{D4CE3D3F-C5BB-40F6-AFA5-53E90AB22539}" srcOrd="3" destOrd="0" presId="urn:microsoft.com/office/officeart/2005/8/layout/orgChart1"/>
    <dgm:cxn modelId="{73537BDA-288F-44C4-9373-DE121DC3DBAC}" type="presParOf" srcId="{D4CE3D3F-C5BB-40F6-AFA5-53E90AB22539}" destId="{96A6C219-70EC-4DFD-9673-408DE679B384}" srcOrd="0" destOrd="0" presId="urn:microsoft.com/office/officeart/2005/8/layout/orgChart1"/>
    <dgm:cxn modelId="{0134349C-7D9F-4B23-94A3-7C3147EBD9FF}" type="presParOf" srcId="{96A6C219-70EC-4DFD-9673-408DE679B384}" destId="{239DD4D6-114C-408D-AA99-EC5E0606FADC}" srcOrd="0" destOrd="0" presId="urn:microsoft.com/office/officeart/2005/8/layout/orgChart1"/>
    <dgm:cxn modelId="{90938D83-3DE4-4965-A95E-B57B8A660F85}" type="presParOf" srcId="{96A6C219-70EC-4DFD-9673-408DE679B384}" destId="{6B03A0C3-0514-404F-9F21-C601FE5BD29D}" srcOrd="1" destOrd="0" presId="urn:microsoft.com/office/officeart/2005/8/layout/orgChart1"/>
    <dgm:cxn modelId="{F6599E58-D77A-4E88-88A9-0EDCCAFDEDCD}" type="presParOf" srcId="{D4CE3D3F-C5BB-40F6-AFA5-53E90AB22539}" destId="{E9A7B583-ECA6-4F07-BDDB-0FD14D0AFE40}" srcOrd="1" destOrd="0" presId="urn:microsoft.com/office/officeart/2005/8/layout/orgChart1"/>
    <dgm:cxn modelId="{F3A216AD-9F11-42FD-A6CE-5FDB98EF18CC}" type="presParOf" srcId="{D4CE3D3F-C5BB-40F6-AFA5-53E90AB22539}" destId="{94281CD1-700A-4BB4-8942-23307E658C5F}" srcOrd="2" destOrd="0" presId="urn:microsoft.com/office/officeart/2005/8/layout/orgChart1"/>
    <dgm:cxn modelId="{64B86D21-C28A-43D2-BD41-A5A79B698772}" type="presParOf" srcId="{F66C8A45-33B2-4754-AEE5-A4B375D1162E}" destId="{DBBB7A81-0E10-4D24-8B71-56C36755628E}" srcOrd="4" destOrd="0" presId="urn:microsoft.com/office/officeart/2005/8/layout/orgChart1"/>
    <dgm:cxn modelId="{701E18C5-7F90-46AF-9F6D-94C374AF89EB}" type="presParOf" srcId="{F66C8A45-33B2-4754-AEE5-A4B375D1162E}" destId="{4424D728-6CAF-42D0-BEAC-335E92FE516A}" srcOrd="5" destOrd="0" presId="urn:microsoft.com/office/officeart/2005/8/layout/orgChart1"/>
    <dgm:cxn modelId="{4C1D646A-5C7C-4107-91DF-74C2826E923F}" type="presParOf" srcId="{4424D728-6CAF-42D0-BEAC-335E92FE516A}" destId="{165811FB-68D7-490A-9192-FD43BEF92AD5}" srcOrd="0" destOrd="0" presId="urn:microsoft.com/office/officeart/2005/8/layout/orgChart1"/>
    <dgm:cxn modelId="{B758A832-5685-4B00-9578-FFA0D05B6BE1}" type="presParOf" srcId="{165811FB-68D7-490A-9192-FD43BEF92AD5}" destId="{BC820917-4836-4CA4-8656-4434A5FE43E7}" srcOrd="0" destOrd="0" presId="urn:microsoft.com/office/officeart/2005/8/layout/orgChart1"/>
    <dgm:cxn modelId="{37D89D94-CEA4-41B3-8249-DF181A4D9A5D}" type="presParOf" srcId="{165811FB-68D7-490A-9192-FD43BEF92AD5}" destId="{36A00297-07E1-40A3-9C31-335DD2D3E5F5}" srcOrd="1" destOrd="0" presId="urn:microsoft.com/office/officeart/2005/8/layout/orgChart1"/>
    <dgm:cxn modelId="{30DD788B-8E02-42AD-8FB9-B975C5D93EBF}" type="presParOf" srcId="{4424D728-6CAF-42D0-BEAC-335E92FE516A}" destId="{4026F395-BF14-4339-82D2-1768BB66C27A}" srcOrd="1" destOrd="0" presId="urn:microsoft.com/office/officeart/2005/8/layout/orgChart1"/>
    <dgm:cxn modelId="{AA197487-CEF8-4A68-A0DD-246300221008}" type="presParOf" srcId="{4424D728-6CAF-42D0-BEAC-335E92FE516A}" destId="{08F0FDDD-83B9-4101-97E0-72D76F6BC45C}" srcOrd="2" destOrd="0" presId="urn:microsoft.com/office/officeart/2005/8/layout/orgChart1"/>
    <dgm:cxn modelId="{3BBC4C25-EF4D-4D7B-950D-43C02729C155}" type="presParOf" srcId="{015D94A5-7AE3-438E-8CC6-2A6C1ABBF460}" destId="{D0310C7B-D9CF-4ADC-B1CC-742FED2B372D}" srcOrd="2" destOrd="0" presId="urn:microsoft.com/office/officeart/2005/8/layout/orgChart1"/>
    <dgm:cxn modelId="{160B0BA1-C9ED-4EA5-9994-0605DB1561D1}" type="presParOf" srcId="{2B319A9E-B5F9-427F-AD96-0834C7342B3E}" destId="{54F68388-4452-4853-9BF2-69B84FD05D5F}" srcOrd="6" destOrd="0" presId="urn:microsoft.com/office/officeart/2005/8/layout/orgChart1"/>
    <dgm:cxn modelId="{AF1D8232-494B-45CB-8A15-AA0430CEFBDC}" type="presParOf" srcId="{2B319A9E-B5F9-427F-AD96-0834C7342B3E}" destId="{363422ED-AE6E-483B-B0A8-A2E19B02F5E7}" srcOrd="7" destOrd="0" presId="urn:microsoft.com/office/officeart/2005/8/layout/orgChart1"/>
    <dgm:cxn modelId="{D2FD9676-504D-4023-AAC3-816385DB20E3}" type="presParOf" srcId="{363422ED-AE6E-483B-B0A8-A2E19B02F5E7}" destId="{863C8377-DD68-46F6-A376-CB422D3F3358}" srcOrd="0" destOrd="0" presId="urn:microsoft.com/office/officeart/2005/8/layout/orgChart1"/>
    <dgm:cxn modelId="{EB1ECEBB-4F16-47CE-88CD-DDEB1DF21AA5}" type="presParOf" srcId="{863C8377-DD68-46F6-A376-CB422D3F3358}" destId="{59F976E7-57ED-41D1-BB5B-EC7075C6847B}" srcOrd="0" destOrd="0" presId="urn:microsoft.com/office/officeart/2005/8/layout/orgChart1"/>
    <dgm:cxn modelId="{1C8CF696-4396-4742-9A2F-E9663BB79B1E}" type="presParOf" srcId="{863C8377-DD68-46F6-A376-CB422D3F3358}" destId="{AE382B0C-54F2-4ED5-8570-35A11A77ED62}" srcOrd="1" destOrd="0" presId="urn:microsoft.com/office/officeart/2005/8/layout/orgChart1"/>
    <dgm:cxn modelId="{63B30A9F-005C-4092-81DC-37DDDCFFA4F4}" type="presParOf" srcId="{363422ED-AE6E-483B-B0A8-A2E19B02F5E7}" destId="{F553D13B-5F02-4B55-89A0-8FEB5E56E705}" srcOrd="1" destOrd="0" presId="urn:microsoft.com/office/officeart/2005/8/layout/orgChart1"/>
    <dgm:cxn modelId="{3B51E926-7919-444E-8B4B-0FE073D6FAFE}" type="presParOf" srcId="{F553D13B-5F02-4B55-89A0-8FEB5E56E705}" destId="{3DD2ECE0-8F67-4468-A5B9-7F4B29E2A4F0}" srcOrd="0" destOrd="0" presId="urn:microsoft.com/office/officeart/2005/8/layout/orgChart1"/>
    <dgm:cxn modelId="{49CE259E-9676-4D16-A13C-4CBFB6C474BA}" type="presParOf" srcId="{F553D13B-5F02-4B55-89A0-8FEB5E56E705}" destId="{ABC9CA57-0EEA-4D00-A926-110B73A5706D}" srcOrd="1" destOrd="0" presId="urn:microsoft.com/office/officeart/2005/8/layout/orgChart1"/>
    <dgm:cxn modelId="{FC0C0F6C-8CDB-4691-A0A9-2476E4181B4C}" type="presParOf" srcId="{ABC9CA57-0EEA-4D00-A926-110B73A5706D}" destId="{2711E198-C141-4B7A-955F-4518EF0182F6}" srcOrd="0" destOrd="0" presId="urn:microsoft.com/office/officeart/2005/8/layout/orgChart1"/>
    <dgm:cxn modelId="{860D4569-02F8-414E-BFE3-753FF42732B4}" type="presParOf" srcId="{2711E198-C141-4B7A-955F-4518EF0182F6}" destId="{AB11D5AF-F0C1-42BC-95FD-BCA73ACBB0C6}" srcOrd="0" destOrd="0" presId="urn:microsoft.com/office/officeart/2005/8/layout/orgChart1"/>
    <dgm:cxn modelId="{ECDF31AD-E21C-4EEA-A7DC-A2080F2B358F}" type="presParOf" srcId="{2711E198-C141-4B7A-955F-4518EF0182F6}" destId="{65DC86BD-F811-4568-827B-8190CCB3F181}" srcOrd="1" destOrd="0" presId="urn:microsoft.com/office/officeart/2005/8/layout/orgChart1"/>
    <dgm:cxn modelId="{A392C182-9FF4-4E46-A0B8-B09BB6CD9DE8}" type="presParOf" srcId="{ABC9CA57-0EEA-4D00-A926-110B73A5706D}" destId="{76DB4106-CBB0-4F7D-B37F-9F2A993B9F6F}" srcOrd="1" destOrd="0" presId="urn:microsoft.com/office/officeart/2005/8/layout/orgChart1"/>
    <dgm:cxn modelId="{1D3B89A9-8459-496A-B585-908C4743A726}" type="presParOf" srcId="{ABC9CA57-0EEA-4D00-A926-110B73A5706D}" destId="{6ED414D3-B5E3-4393-849F-954350841F3E}" srcOrd="2" destOrd="0" presId="urn:microsoft.com/office/officeart/2005/8/layout/orgChart1"/>
    <dgm:cxn modelId="{FB27356D-2D1B-42E5-88E7-AB6DD9BA2A9E}" type="presParOf" srcId="{363422ED-AE6E-483B-B0A8-A2E19B02F5E7}" destId="{7532C020-EE8B-4A4F-A083-1F44EA3D3E8D}" srcOrd="2" destOrd="0" presId="urn:microsoft.com/office/officeart/2005/8/layout/orgChart1"/>
    <dgm:cxn modelId="{04323EC0-5FA8-4778-9C76-0ACBBEBC187D}" type="presParOf" srcId="{2B319A9E-B5F9-427F-AD96-0834C7342B3E}" destId="{B841B0ED-C607-404C-8796-E406F9844639}" srcOrd="8" destOrd="0" presId="urn:microsoft.com/office/officeart/2005/8/layout/orgChart1"/>
    <dgm:cxn modelId="{0D47B669-902A-4340-9AFE-E19BDC8CD465}" type="presParOf" srcId="{2B319A9E-B5F9-427F-AD96-0834C7342B3E}" destId="{F4175EC2-938B-48EE-A1D7-F9B07DF837F5}" srcOrd="9" destOrd="0" presId="urn:microsoft.com/office/officeart/2005/8/layout/orgChart1"/>
    <dgm:cxn modelId="{5391086A-F28A-4CE5-8FF7-CF1A22905C4E}" type="presParOf" srcId="{F4175EC2-938B-48EE-A1D7-F9B07DF837F5}" destId="{AE0E3662-8136-4225-9308-38E4AFCDB46F}" srcOrd="0" destOrd="0" presId="urn:microsoft.com/office/officeart/2005/8/layout/orgChart1"/>
    <dgm:cxn modelId="{84148134-7F1C-4AA8-ABD9-C7112D36F09C}" type="presParOf" srcId="{AE0E3662-8136-4225-9308-38E4AFCDB46F}" destId="{7EACD575-0960-4958-B8A5-E39A441C4D9B}" srcOrd="0" destOrd="0" presId="urn:microsoft.com/office/officeart/2005/8/layout/orgChart1"/>
    <dgm:cxn modelId="{76F37845-4501-477A-A5AD-7E06207B6C91}" type="presParOf" srcId="{AE0E3662-8136-4225-9308-38E4AFCDB46F}" destId="{8A6AA599-0CC0-4057-B3E4-A0BA7E11617F}" srcOrd="1" destOrd="0" presId="urn:microsoft.com/office/officeart/2005/8/layout/orgChart1"/>
    <dgm:cxn modelId="{750A96CF-F6E4-4E06-8188-C0C610506BC7}" type="presParOf" srcId="{F4175EC2-938B-48EE-A1D7-F9B07DF837F5}" destId="{3385646F-39E2-405B-A009-454FD002CE24}" srcOrd="1" destOrd="0" presId="urn:microsoft.com/office/officeart/2005/8/layout/orgChart1"/>
    <dgm:cxn modelId="{F32368CF-82D4-4983-9299-41BDEF0DC5F2}" type="presParOf" srcId="{F4175EC2-938B-48EE-A1D7-F9B07DF837F5}" destId="{682E0C8F-5F1E-4081-B0BA-A2E298D4C823}" srcOrd="2" destOrd="0" presId="urn:microsoft.com/office/officeart/2005/8/layout/orgChart1"/>
    <dgm:cxn modelId="{17EB62C2-434A-4B95-9F31-39DB4710A13A}" type="presParOf" srcId="{2B319A9E-B5F9-427F-AD96-0834C7342B3E}" destId="{03ED072A-8B9C-4B13-9F10-09DBCC8BF7AC}" srcOrd="10" destOrd="0" presId="urn:microsoft.com/office/officeart/2005/8/layout/orgChart1"/>
    <dgm:cxn modelId="{8361AB32-C366-49B9-9EC7-DF70FFD49622}" type="presParOf" srcId="{2B319A9E-B5F9-427F-AD96-0834C7342B3E}" destId="{0E6DA246-56E0-4EF9-B34E-21305181FFF3}" srcOrd="11" destOrd="0" presId="urn:microsoft.com/office/officeart/2005/8/layout/orgChart1"/>
    <dgm:cxn modelId="{C27EBDEF-1397-4E03-AFA6-5021F17F6193}" type="presParOf" srcId="{0E6DA246-56E0-4EF9-B34E-21305181FFF3}" destId="{43D66787-28B2-4F3E-98E4-76A440C76BEB}" srcOrd="0" destOrd="0" presId="urn:microsoft.com/office/officeart/2005/8/layout/orgChart1"/>
    <dgm:cxn modelId="{40247C8B-D491-4E61-933D-66F9A85B68DD}" type="presParOf" srcId="{43D66787-28B2-4F3E-98E4-76A440C76BEB}" destId="{252BA9FD-C797-41CE-BDC1-46313BCCB857}" srcOrd="0" destOrd="0" presId="urn:microsoft.com/office/officeart/2005/8/layout/orgChart1"/>
    <dgm:cxn modelId="{B687C92A-4222-4592-B70D-242C10D42366}" type="presParOf" srcId="{43D66787-28B2-4F3E-98E4-76A440C76BEB}" destId="{009C479C-B1E0-40BF-B2A4-5C4121DFA93B}" srcOrd="1" destOrd="0" presId="urn:microsoft.com/office/officeart/2005/8/layout/orgChart1"/>
    <dgm:cxn modelId="{E99D9CEC-3A0F-47E9-904A-EE3484A141B0}" type="presParOf" srcId="{0E6DA246-56E0-4EF9-B34E-21305181FFF3}" destId="{D451CDF0-D4DA-4688-886F-33EDCFE2E329}" srcOrd="1" destOrd="0" presId="urn:microsoft.com/office/officeart/2005/8/layout/orgChart1"/>
    <dgm:cxn modelId="{C1D60542-8469-4AD6-A191-9FD297E322B7}" type="presParOf" srcId="{0E6DA246-56E0-4EF9-B34E-21305181FFF3}" destId="{F77328A8-D3B8-4D4D-8A98-1202EBD00907}" srcOrd="2" destOrd="0" presId="urn:microsoft.com/office/officeart/2005/8/layout/orgChart1"/>
    <dgm:cxn modelId="{25DAA4EE-B45D-4967-BD18-A2F4E39EC5C2}" type="presParOf" srcId="{2B319A9E-B5F9-427F-AD96-0834C7342B3E}" destId="{C6917AEC-3D37-4C6B-9FF5-281B61D4C7E7}" srcOrd="12" destOrd="0" presId="urn:microsoft.com/office/officeart/2005/8/layout/orgChart1"/>
    <dgm:cxn modelId="{6F14D6CA-D51C-4B78-9AB6-9B0E69A14246}" type="presParOf" srcId="{2B319A9E-B5F9-427F-AD96-0834C7342B3E}" destId="{D08D9375-D444-4B47-819D-C1FA3E4CDC00}" srcOrd="13" destOrd="0" presId="urn:microsoft.com/office/officeart/2005/8/layout/orgChart1"/>
    <dgm:cxn modelId="{7D562AC7-49C1-4361-B531-554EC9A0ADD1}" type="presParOf" srcId="{D08D9375-D444-4B47-819D-C1FA3E4CDC00}" destId="{3301DF1C-2D49-4F34-8DCB-38451AF72F33}" srcOrd="0" destOrd="0" presId="urn:microsoft.com/office/officeart/2005/8/layout/orgChart1"/>
    <dgm:cxn modelId="{99EB5BCD-8C5F-4403-91A9-C579CF1F657E}" type="presParOf" srcId="{3301DF1C-2D49-4F34-8DCB-38451AF72F33}" destId="{64CD6243-235F-4098-BFDB-B7FEA99DB085}" srcOrd="0" destOrd="0" presId="urn:microsoft.com/office/officeart/2005/8/layout/orgChart1"/>
    <dgm:cxn modelId="{5DF85058-AB6D-4788-A71D-7CAE11589741}" type="presParOf" srcId="{3301DF1C-2D49-4F34-8DCB-38451AF72F33}" destId="{2473D2E7-F449-4789-A5F1-9808884A99AC}" srcOrd="1" destOrd="0" presId="urn:microsoft.com/office/officeart/2005/8/layout/orgChart1"/>
    <dgm:cxn modelId="{CB16FF53-F4F4-479D-81C4-2B5625334F13}" type="presParOf" srcId="{D08D9375-D444-4B47-819D-C1FA3E4CDC00}" destId="{9175902B-C380-4CA2-92F6-FE3257817FF7}" srcOrd="1" destOrd="0" presId="urn:microsoft.com/office/officeart/2005/8/layout/orgChart1"/>
    <dgm:cxn modelId="{EAE10D57-7A5C-4B8A-B4CF-55E7E8AC91EA}" type="presParOf" srcId="{D08D9375-D444-4B47-819D-C1FA3E4CDC00}" destId="{ED2AE9AE-11FD-484A-970A-3477F5E0A87A}" srcOrd="2" destOrd="0" presId="urn:microsoft.com/office/officeart/2005/8/layout/orgChart1"/>
    <dgm:cxn modelId="{C159D5BE-E876-4CCA-ABF5-7683D805B978}" type="presParOf" srcId="{5080EBE8-48B2-4570-BF80-85F6E0BB6178}" destId="{985C7B6C-2B64-4B74-AEC1-AAC91645AA9E}" srcOrd="2" destOrd="0" presId="urn:microsoft.com/office/officeart/2005/8/layout/orgChart1"/>
    <dgm:cxn modelId="{A3207605-666A-43C3-A4C5-BB5F0CE948B6}" type="presParOf" srcId="{985C7B6C-2B64-4B74-AEC1-AAC91645AA9E}" destId="{7B930FAE-95A9-43F0-B319-448E6A3D4108}" srcOrd="0" destOrd="0" presId="urn:microsoft.com/office/officeart/2005/8/layout/orgChart1"/>
    <dgm:cxn modelId="{1D243F74-D60F-4E56-8B46-BDD11E8DD2B8}" type="presParOf" srcId="{985C7B6C-2B64-4B74-AEC1-AAC91645AA9E}" destId="{40E27402-D9DD-4159-8753-92A7BEF26184}" srcOrd="1" destOrd="0" presId="urn:microsoft.com/office/officeart/2005/8/layout/orgChart1"/>
    <dgm:cxn modelId="{C252E28E-2A82-4FA9-917F-F67BB61066A3}" type="presParOf" srcId="{40E27402-D9DD-4159-8753-92A7BEF26184}" destId="{04F30141-834B-49E6-90F1-357B096C7773}" srcOrd="0" destOrd="0" presId="urn:microsoft.com/office/officeart/2005/8/layout/orgChart1"/>
    <dgm:cxn modelId="{2D6A9C48-A40B-403D-9020-DC26C4894078}" type="presParOf" srcId="{04F30141-834B-49E6-90F1-357B096C7773}" destId="{61770583-E19F-4A12-805D-13C8544235F8}" srcOrd="0" destOrd="0" presId="urn:microsoft.com/office/officeart/2005/8/layout/orgChart1"/>
    <dgm:cxn modelId="{7D4AB697-D194-44FE-962D-EBF9AD9F087E}" type="presParOf" srcId="{04F30141-834B-49E6-90F1-357B096C7773}" destId="{01296175-8E17-485C-8861-473077B0B734}" srcOrd="1" destOrd="0" presId="urn:microsoft.com/office/officeart/2005/8/layout/orgChart1"/>
    <dgm:cxn modelId="{9F5C72BB-7360-4E79-988F-60F668D72FDA}" type="presParOf" srcId="{40E27402-D9DD-4159-8753-92A7BEF26184}" destId="{07A56500-9FCE-47D9-A26A-B3E1A56A4888}" srcOrd="1" destOrd="0" presId="urn:microsoft.com/office/officeart/2005/8/layout/orgChart1"/>
    <dgm:cxn modelId="{062F8D67-B1FC-43C0-B411-C2219EC0FD25}" type="presParOf" srcId="{40E27402-D9DD-4159-8753-92A7BEF26184}" destId="{542E320E-30B6-4D76-84BB-C8845D9A0ABE}" srcOrd="2" destOrd="0" presId="urn:microsoft.com/office/officeart/2005/8/layout/orgChart1"/>
    <dgm:cxn modelId="{7FF3C810-50CC-4F3B-A251-DA27B89F3B2C}" type="presParOf" srcId="{985C7B6C-2B64-4B74-AEC1-AAC91645AA9E}" destId="{DB212CAB-D41F-427D-AA79-7365C4C6A768}" srcOrd="2" destOrd="0" presId="urn:microsoft.com/office/officeart/2005/8/layout/orgChart1"/>
    <dgm:cxn modelId="{FF260160-49A8-42A3-912D-B89EF68FDEBF}" type="presParOf" srcId="{985C7B6C-2B64-4B74-AEC1-AAC91645AA9E}" destId="{BD5A36BD-C9E7-4853-934D-4122FAA66728}" srcOrd="3" destOrd="0" presId="urn:microsoft.com/office/officeart/2005/8/layout/orgChart1"/>
    <dgm:cxn modelId="{CBD1A49A-13B0-4C05-8137-AD90BE71BAA4}" type="presParOf" srcId="{BD5A36BD-C9E7-4853-934D-4122FAA66728}" destId="{20F88D2B-8C33-4E70-99CC-D0E097763260}" srcOrd="0" destOrd="0" presId="urn:microsoft.com/office/officeart/2005/8/layout/orgChart1"/>
    <dgm:cxn modelId="{25FB162A-F6CE-4918-8615-7052FDA87478}" type="presParOf" srcId="{20F88D2B-8C33-4E70-99CC-D0E097763260}" destId="{2695207B-68B2-4E15-9497-61A35F9486C9}" srcOrd="0" destOrd="0" presId="urn:microsoft.com/office/officeart/2005/8/layout/orgChart1"/>
    <dgm:cxn modelId="{747BE7D4-20B4-49A1-8FCE-4F41A109DE75}" type="presParOf" srcId="{20F88D2B-8C33-4E70-99CC-D0E097763260}" destId="{0248170E-A1DF-49BA-A850-24B0EA017231}" srcOrd="1" destOrd="0" presId="urn:microsoft.com/office/officeart/2005/8/layout/orgChart1"/>
    <dgm:cxn modelId="{E85971D1-F3B8-4548-B7C3-0B3B80113B9C}" type="presParOf" srcId="{BD5A36BD-C9E7-4853-934D-4122FAA66728}" destId="{3E112292-D984-4D79-8A89-2F5A4039A72B}" srcOrd="1" destOrd="0" presId="urn:microsoft.com/office/officeart/2005/8/layout/orgChart1"/>
    <dgm:cxn modelId="{C5C08C17-B18D-46BF-8D6F-04C6B246C305}" type="presParOf" srcId="{BD5A36BD-C9E7-4853-934D-4122FAA66728}" destId="{92367545-4C7A-47D0-93C7-3D27E2B6BEEA}" srcOrd="2" destOrd="0" presId="urn:microsoft.com/office/officeart/2005/8/layout/orgChart1"/>
    <dgm:cxn modelId="{ABD22DB5-3C7F-467C-91D4-B6C740DE4358}" type="presParOf" srcId="{92367545-4C7A-47D0-93C7-3D27E2B6BEEA}" destId="{1B9D6E12-F479-45AB-ADA4-BAF870146C63}" srcOrd="0" destOrd="0" presId="urn:microsoft.com/office/officeart/2005/8/layout/orgChart1"/>
    <dgm:cxn modelId="{FC8CFAFD-D4B9-4DDC-BFD5-09D6076C4DC0}" type="presParOf" srcId="{92367545-4C7A-47D0-93C7-3D27E2B6BEEA}" destId="{51DAA6F0-4796-46CF-B6EE-130D68F25D02}" srcOrd="1" destOrd="0" presId="urn:microsoft.com/office/officeart/2005/8/layout/orgChart1"/>
    <dgm:cxn modelId="{C55BFD1C-02C4-4BAC-8F72-E8AE57B245DE}" type="presParOf" srcId="{51DAA6F0-4796-46CF-B6EE-130D68F25D02}" destId="{505C7BE5-3833-4A82-8C50-8B7D3E37A1E5}" srcOrd="0" destOrd="0" presId="urn:microsoft.com/office/officeart/2005/8/layout/orgChart1"/>
    <dgm:cxn modelId="{23C5A3A8-71FC-4942-92F9-0036770571FE}" type="presParOf" srcId="{505C7BE5-3833-4A82-8C50-8B7D3E37A1E5}" destId="{5FE0DCF0-09EE-4920-A2D0-08B5B3AD6637}" srcOrd="0" destOrd="0" presId="urn:microsoft.com/office/officeart/2005/8/layout/orgChart1"/>
    <dgm:cxn modelId="{722C6E7B-C2A0-4958-892D-A40C11102C04}" type="presParOf" srcId="{505C7BE5-3833-4A82-8C50-8B7D3E37A1E5}" destId="{C2B26768-EE4E-4DE7-9C3C-C521B70AF810}" srcOrd="1" destOrd="0" presId="urn:microsoft.com/office/officeart/2005/8/layout/orgChart1"/>
    <dgm:cxn modelId="{EF638EBE-487E-4367-A812-3D877B7FE44A}" type="presParOf" srcId="{51DAA6F0-4796-46CF-B6EE-130D68F25D02}" destId="{90D20BC7-4729-4E0C-AC25-B44177E8BA57}" srcOrd="1" destOrd="0" presId="urn:microsoft.com/office/officeart/2005/8/layout/orgChart1"/>
    <dgm:cxn modelId="{A929BE07-5E66-4F1E-8B70-77E398E1C468}" type="presParOf" srcId="{51DAA6F0-4796-46CF-B6EE-130D68F25D02}" destId="{8F7147F3-2F5E-4AA3-9724-E9D261735820}" srcOrd="2" destOrd="0" presId="urn:microsoft.com/office/officeart/2005/8/layout/orgChart1"/>
    <dgm:cxn modelId="{4B071636-E4CD-4699-9F29-21612998F18C}" type="presParOf" srcId="{92367545-4C7A-47D0-93C7-3D27E2B6BEEA}" destId="{26144625-14B1-4BE0-ABA4-9A3788DF4A08}" srcOrd="2" destOrd="0" presId="urn:microsoft.com/office/officeart/2005/8/layout/orgChart1"/>
    <dgm:cxn modelId="{4BFCFC25-568C-42BF-8F4A-37330BB2E43C}" type="presParOf" srcId="{92367545-4C7A-47D0-93C7-3D27E2B6BEEA}" destId="{6C3CDCD7-E58D-4821-8F7F-98DDFB911CE1}" srcOrd="3" destOrd="0" presId="urn:microsoft.com/office/officeart/2005/8/layout/orgChart1"/>
    <dgm:cxn modelId="{2FC41146-7014-48B2-ABC4-9AD5D1402538}" type="presParOf" srcId="{6C3CDCD7-E58D-4821-8F7F-98DDFB911CE1}" destId="{A19B6980-30B5-4020-BE3D-54872062046C}" srcOrd="0" destOrd="0" presId="urn:microsoft.com/office/officeart/2005/8/layout/orgChart1"/>
    <dgm:cxn modelId="{24DCEF11-9DAD-4E0C-A1D7-556134D5B696}" type="presParOf" srcId="{A19B6980-30B5-4020-BE3D-54872062046C}" destId="{D8679402-1468-4325-A34F-FE9F587C0939}" srcOrd="0" destOrd="0" presId="urn:microsoft.com/office/officeart/2005/8/layout/orgChart1"/>
    <dgm:cxn modelId="{F55FFE85-E47F-43DD-A543-08B4455465F0}" type="presParOf" srcId="{A19B6980-30B5-4020-BE3D-54872062046C}" destId="{5BDF91CA-DE0A-4CE3-8336-4F141A138E82}" srcOrd="1" destOrd="0" presId="urn:microsoft.com/office/officeart/2005/8/layout/orgChart1"/>
    <dgm:cxn modelId="{B1E73672-50C4-46D4-94D7-35408C24F72A}" type="presParOf" srcId="{6C3CDCD7-E58D-4821-8F7F-98DDFB911CE1}" destId="{51A2A057-5908-48C5-9782-82F203831E23}" srcOrd="1" destOrd="0" presId="urn:microsoft.com/office/officeart/2005/8/layout/orgChart1"/>
    <dgm:cxn modelId="{AA618B68-1060-468A-A122-672A1C093E9E}" type="presParOf" srcId="{6C3CDCD7-E58D-4821-8F7F-98DDFB911CE1}" destId="{C99FFAA5-887C-45CB-B3BD-D8A386DA549E}" srcOrd="2" destOrd="0" presId="urn:microsoft.com/office/officeart/2005/8/layout/orgChart1"/>
    <dgm:cxn modelId="{11FE7710-41CE-4BC0-9E99-33DFAF766845}" type="presParOf" srcId="{92367545-4C7A-47D0-93C7-3D27E2B6BEEA}" destId="{B2BE152A-5107-4E44-ACDC-5AD71B879780}" srcOrd="4" destOrd="0" presId="urn:microsoft.com/office/officeart/2005/8/layout/orgChart1"/>
    <dgm:cxn modelId="{3931E39A-CE40-4769-A2CF-0FDCD5AFD249}" type="presParOf" srcId="{92367545-4C7A-47D0-93C7-3D27E2B6BEEA}" destId="{773DA5C7-1921-4FCB-AA5C-85BECA2914F4}" srcOrd="5" destOrd="0" presId="urn:microsoft.com/office/officeart/2005/8/layout/orgChart1"/>
    <dgm:cxn modelId="{513EA305-38CD-40BE-A748-5CDB95427B60}" type="presParOf" srcId="{773DA5C7-1921-4FCB-AA5C-85BECA2914F4}" destId="{F6341078-AA1E-474A-B818-BB9C0763F7C1}" srcOrd="0" destOrd="0" presId="urn:microsoft.com/office/officeart/2005/8/layout/orgChart1"/>
    <dgm:cxn modelId="{6C3D2DB6-434E-45D1-855E-A2BA12956F85}" type="presParOf" srcId="{F6341078-AA1E-474A-B818-BB9C0763F7C1}" destId="{0C1A214A-CBE2-4F07-88F6-7C7026807101}" srcOrd="0" destOrd="0" presId="urn:microsoft.com/office/officeart/2005/8/layout/orgChart1"/>
    <dgm:cxn modelId="{A7B6EDF5-8FC6-473A-B217-9E2A03B4E60A}" type="presParOf" srcId="{F6341078-AA1E-474A-B818-BB9C0763F7C1}" destId="{1A62938A-6745-4490-BF8C-74A61F827C44}" srcOrd="1" destOrd="0" presId="urn:microsoft.com/office/officeart/2005/8/layout/orgChart1"/>
    <dgm:cxn modelId="{EFB9A002-8271-490B-AEF8-02BCC43CD533}" type="presParOf" srcId="{773DA5C7-1921-4FCB-AA5C-85BECA2914F4}" destId="{1A4B1DCF-561C-4EFD-B573-03FA9E627DBA}" srcOrd="1" destOrd="0" presId="urn:microsoft.com/office/officeart/2005/8/layout/orgChart1"/>
    <dgm:cxn modelId="{1EFA7871-5CEF-42BB-8FA6-83D9DBEC0C00}" type="presParOf" srcId="{773DA5C7-1921-4FCB-AA5C-85BECA2914F4}" destId="{7AEC20CE-2870-42EB-B7DA-597C2BA2E74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BE152A-5107-4E44-ACDC-5AD71B879780}">
      <dsp:nvSpPr>
        <dsp:cNvPr id="0" name=""/>
        <dsp:cNvSpPr/>
      </dsp:nvSpPr>
      <dsp:spPr>
        <a:xfrm>
          <a:off x="7249378" y="1230056"/>
          <a:ext cx="106282" cy="1184285"/>
        </a:xfrm>
        <a:custGeom>
          <a:avLst/>
          <a:gdLst/>
          <a:ahLst/>
          <a:cxnLst/>
          <a:rect l="0" t="0" r="0" b="0"/>
          <a:pathLst>
            <a:path>
              <a:moveTo>
                <a:pt x="106282" y="0"/>
              </a:moveTo>
              <a:lnTo>
                <a:pt x="106282" y="1184285"/>
              </a:lnTo>
              <a:lnTo>
                <a:pt x="0" y="118428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44625-14B1-4BE0-ABA4-9A3788DF4A08}">
      <dsp:nvSpPr>
        <dsp:cNvPr id="0" name=""/>
        <dsp:cNvSpPr/>
      </dsp:nvSpPr>
      <dsp:spPr>
        <a:xfrm>
          <a:off x="7355660" y="1230056"/>
          <a:ext cx="106282" cy="465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616"/>
              </a:lnTo>
              <a:lnTo>
                <a:pt x="106282" y="46561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9D6E12-F479-45AB-ADA4-BAF870146C63}">
      <dsp:nvSpPr>
        <dsp:cNvPr id="0" name=""/>
        <dsp:cNvSpPr/>
      </dsp:nvSpPr>
      <dsp:spPr>
        <a:xfrm>
          <a:off x="7249378" y="1230056"/>
          <a:ext cx="106282" cy="465616"/>
        </a:xfrm>
        <a:custGeom>
          <a:avLst/>
          <a:gdLst/>
          <a:ahLst/>
          <a:cxnLst/>
          <a:rect l="0" t="0" r="0" b="0"/>
          <a:pathLst>
            <a:path>
              <a:moveTo>
                <a:pt x="106282" y="0"/>
              </a:moveTo>
              <a:lnTo>
                <a:pt x="106282" y="465616"/>
              </a:lnTo>
              <a:lnTo>
                <a:pt x="0" y="46561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212CAB-D41F-427D-AA79-7365C4C6A768}">
      <dsp:nvSpPr>
        <dsp:cNvPr id="0" name=""/>
        <dsp:cNvSpPr/>
      </dsp:nvSpPr>
      <dsp:spPr>
        <a:xfrm>
          <a:off x="6101522" y="506104"/>
          <a:ext cx="748033" cy="4708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0899"/>
              </a:lnTo>
              <a:lnTo>
                <a:pt x="748033" y="47089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930FAE-95A9-43F0-B319-448E6A3D4108}">
      <dsp:nvSpPr>
        <dsp:cNvPr id="0" name=""/>
        <dsp:cNvSpPr/>
      </dsp:nvSpPr>
      <dsp:spPr>
        <a:xfrm>
          <a:off x="5978884" y="506104"/>
          <a:ext cx="91440" cy="470899"/>
        </a:xfrm>
        <a:custGeom>
          <a:avLst/>
          <a:gdLst/>
          <a:ahLst/>
          <a:cxnLst/>
          <a:rect l="0" t="0" r="0" b="0"/>
          <a:pathLst>
            <a:path>
              <a:moveTo>
                <a:pt x="122637" y="0"/>
              </a:moveTo>
              <a:lnTo>
                <a:pt x="122637" y="470899"/>
              </a:lnTo>
              <a:lnTo>
                <a:pt x="45720" y="47089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917AEC-3D37-4C6B-9FF5-281B61D4C7E7}">
      <dsp:nvSpPr>
        <dsp:cNvPr id="0" name=""/>
        <dsp:cNvSpPr/>
      </dsp:nvSpPr>
      <dsp:spPr>
        <a:xfrm>
          <a:off x="6101522" y="506104"/>
          <a:ext cx="3703686" cy="23738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7571"/>
              </a:lnTo>
              <a:lnTo>
                <a:pt x="3703686" y="2267571"/>
              </a:lnTo>
              <a:lnTo>
                <a:pt x="3703686" y="237385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ED072A-8B9C-4B13-9F10-09DBCC8BF7AC}">
      <dsp:nvSpPr>
        <dsp:cNvPr id="0" name=""/>
        <dsp:cNvSpPr/>
      </dsp:nvSpPr>
      <dsp:spPr>
        <a:xfrm>
          <a:off x="6101522" y="506104"/>
          <a:ext cx="2478912" cy="23738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7571"/>
              </a:lnTo>
              <a:lnTo>
                <a:pt x="2478912" y="2267571"/>
              </a:lnTo>
              <a:lnTo>
                <a:pt x="2478912" y="237385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1B0ED-C607-404C-8796-E406F9844639}">
      <dsp:nvSpPr>
        <dsp:cNvPr id="0" name=""/>
        <dsp:cNvSpPr/>
      </dsp:nvSpPr>
      <dsp:spPr>
        <a:xfrm>
          <a:off x="6101522" y="506104"/>
          <a:ext cx="1254138" cy="23738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7571"/>
              </a:lnTo>
              <a:lnTo>
                <a:pt x="1254138" y="2267571"/>
              </a:lnTo>
              <a:lnTo>
                <a:pt x="1254138" y="237385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D2ECE0-8F67-4468-A5B9-7F4B29E2A4F0}">
      <dsp:nvSpPr>
        <dsp:cNvPr id="0" name=""/>
        <dsp:cNvSpPr/>
      </dsp:nvSpPr>
      <dsp:spPr>
        <a:xfrm>
          <a:off x="5726002" y="3386063"/>
          <a:ext cx="151831" cy="465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616"/>
              </a:lnTo>
              <a:lnTo>
                <a:pt x="151831" y="46561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68388-4452-4853-9BF2-69B84FD05D5F}">
      <dsp:nvSpPr>
        <dsp:cNvPr id="0" name=""/>
        <dsp:cNvSpPr/>
      </dsp:nvSpPr>
      <dsp:spPr>
        <a:xfrm>
          <a:off x="6055802" y="506104"/>
          <a:ext cx="91440" cy="23738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7571"/>
              </a:lnTo>
              <a:lnTo>
                <a:pt x="75084" y="2267571"/>
              </a:lnTo>
              <a:lnTo>
                <a:pt x="75084" y="237385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BB7A81-0E10-4D24-8B71-56C36755628E}">
      <dsp:nvSpPr>
        <dsp:cNvPr id="0" name=""/>
        <dsp:cNvSpPr/>
      </dsp:nvSpPr>
      <dsp:spPr>
        <a:xfrm>
          <a:off x="4501228" y="3386063"/>
          <a:ext cx="151831" cy="1902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2954"/>
              </a:lnTo>
              <a:lnTo>
                <a:pt x="151831" y="19029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CC95BC-327D-42CD-A730-D4CE1F8CA242}">
      <dsp:nvSpPr>
        <dsp:cNvPr id="0" name=""/>
        <dsp:cNvSpPr/>
      </dsp:nvSpPr>
      <dsp:spPr>
        <a:xfrm>
          <a:off x="4501228" y="3386063"/>
          <a:ext cx="151831" cy="1184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4285"/>
              </a:lnTo>
              <a:lnTo>
                <a:pt x="151831" y="118428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2A277F-786D-4ED0-A133-FA993E1DF9D2}">
      <dsp:nvSpPr>
        <dsp:cNvPr id="0" name=""/>
        <dsp:cNvSpPr/>
      </dsp:nvSpPr>
      <dsp:spPr>
        <a:xfrm>
          <a:off x="4501228" y="3386063"/>
          <a:ext cx="151831" cy="465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616"/>
              </a:lnTo>
              <a:lnTo>
                <a:pt x="151831" y="46561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8FF54B-8BC7-48C4-9D97-181934A81D85}">
      <dsp:nvSpPr>
        <dsp:cNvPr id="0" name=""/>
        <dsp:cNvSpPr/>
      </dsp:nvSpPr>
      <dsp:spPr>
        <a:xfrm>
          <a:off x="4906112" y="506104"/>
          <a:ext cx="1195409" cy="2373853"/>
        </a:xfrm>
        <a:custGeom>
          <a:avLst/>
          <a:gdLst/>
          <a:ahLst/>
          <a:cxnLst/>
          <a:rect l="0" t="0" r="0" b="0"/>
          <a:pathLst>
            <a:path>
              <a:moveTo>
                <a:pt x="1195409" y="0"/>
              </a:moveTo>
              <a:lnTo>
                <a:pt x="1195409" y="2267571"/>
              </a:lnTo>
              <a:lnTo>
                <a:pt x="0" y="2267571"/>
              </a:lnTo>
              <a:lnTo>
                <a:pt x="0" y="237385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A2BCFD-72D3-4AC1-81E9-C35EBBF8DEA6}">
      <dsp:nvSpPr>
        <dsp:cNvPr id="0" name=""/>
        <dsp:cNvSpPr/>
      </dsp:nvSpPr>
      <dsp:spPr>
        <a:xfrm>
          <a:off x="3276454" y="3386063"/>
          <a:ext cx="151831" cy="2621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1623"/>
              </a:lnTo>
              <a:lnTo>
                <a:pt x="151831" y="26216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502771-4EA0-4A56-988D-DFCDD7AAB4B9}">
      <dsp:nvSpPr>
        <dsp:cNvPr id="0" name=""/>
        <dsp:cNvSpPr/>
      </dsp:nvSpPr>
      <dsp:spPr>
        <a:xfrm>
          <a:off x="3276454" y="3386063"/>
          <a:ext cx="151831" cy="1902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2954"/>
              </a:lnTo>
              <a:lnTo>
                <a:pt x="151831" y="19029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31ADCD-64B3-454D-8822-C046AE6A5BB9}">
      <dsp:nvSpPr>
        <dsp:cNvPr id="0" name=""/>
        <dsp:cNvSpPr/>
      </dsp:nvSpPr>
      <dsp:spPr>
        <a:xfrm>
          <a:off x="3276454" y="3386063"/>
          <a:ext cx="151831" cy="1184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4285"/>
              </a:lnTo>
              <a:lnTo>
                <a:pt x="151831" y="118428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AB57FD-2720-4066-BBF8-2D6B10FC71C3}">
      <dsp:nvSpPr>
        <dsp:cNvPr id="0" name=""/>
        <dsp:cNvSpPr/>
      </dsp:nvSpPr>
      <dsp:spPr>
        <a:xfrm>
          <a:off x="3276454" y="3386063"/>
          <a:ext cx="151831" cy="465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616"/>
              </a:lnTo>
              <a:lnTo>
                <a:pt x="151831" y="46561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FD8E7-C221-4764-B29E-AE8E374FA4C7}">
      <dsp:nvSpPr>
        <dsp:cNvPr id="0" name=""/>
        <dsp:cNvSpPr/>
      </dsp:nvSpPr>
      <dsp:spPr>
        <a:xfrm>
          <a:off x="3681338" y="506104"/>
          <a:ext cx="2420183" cy="2373853"/>
        </a:xfrm>
        <a:custGeom>
          <a:avLst/>
          <a:gdLst/>
          <a:ahLst/>
          <a:cxnLst/>
          <a:rect l="0" t="0" r="0" b="0"/>
          <a:pathLst>
            <a:path>
              <a:moveTo>
                <a:pt x="2420183" y="0"/>
              </a:moveTo>
              <a:lnTo>
                <a:pt x="2420183" y="2267571"/>
              </a:lnTo>
              <a:lnTo>
                <a:pt x="0" y="2267571"/>
              </a:lnTo>
              <a:lnTo>
                <a:pt x="0" y="237385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084548-3836-419D-BDA0-0AD46896493C}">
      <dsp:nvSpPr>
        <dsp:cNvPr id="0" name=""/>
        <dsp:cNvSpPr/>
      </dsp:nvSpPr>
      <dsp:spPr>
        <a:xfrm>
          <a:off x="2051680" y="3386063"/>
          <a:ext cx="151831" cy="3340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0292"/>
              </a:lnTo>
              <a:lnTo>
                <a:pt x="151831" y="33402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1A212A-C091-4746-9FBD-650B9E2962C2}">
      <dsp:nvSpPr>
        <dsp:cNvPr id="0" name=""/>
        <dsp:cNvSpPr/>
      </dsp:nvSpPr>
      <dsp:spPr>
        <a:xfrm>
          <a:off x="2051680" y="3386063"/>
          <a:ext cx="151831" cy="2621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1623"/>
              </a:lnTo>
              <a:lnTo>
                <a:pt x="151831" y="26216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2500D-D212-45C1-8684-1D20C195C0BC}">
      <dsp:nvSpPr>
        <dsp:cNvPr id="0" name=""/>
        <dsp:cNvSpPr/>
      </dsp:nvSpPr>
      <dsp:spPr>
        <a:xfrm>
          <a:off x="2051680" y="3386063"/>
          <a:ext cx="151831" cy="1902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2954"/>
              </a:lnTo>
              <a:lnTo>
                <a:pt x="151831" y="19029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4CF8B0-D024-4986-A9A1-A2F1725B3CBA}">
      <dsp:nvSpPr>
        <dsp:cNvPr id="0" name=""/>
        <dsp:cNvSpPr/>
      </dsp:nvSpPr>
      <dsp:spPr>
        <a:xfrm>
          <a:off x="2051680" y="3386063"/>
          <a:ext cx="151831" cy="1184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4285"/>
              </a:lnTo>
              <a:lnTo>
                <a:pt x="151831" y="118428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B10A3-189A-4B9A-9AD8-3CBCE93B6136}">
      <dsp:nvSpPr>
        <dsp:cNvPr id="0" name=""/>
        <dsp:cNvSpPr/>
      </dsp:nvSpPr>
      <dsp:spPr>
        <a:xfrm>
          <a:off x="2051680" y="3386063"/>
          <a:ext cx="151831" cy="465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616"/>
              </a:lnTo>
              <a:lnTo>
                <a:pt x="151831" y="46561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14DA91-18CD-4100-8517-ABA2F4439D67}">
      <dsp:nvSpPr>
        <dsp:cNvPr id="0" name=""/>
        <dsp:cNvSpPr/>
      </dsp:nvSpPr>
      <dsp:spPr>
        <a:xfrm>
          <a:off x="2456564" y="506104"/>
          <a:ext cx="3644957" cy="2373853"/>
        </a:xfrm>
        <a:custGeom>
          <a:avLst/>
          <a:gdLst/>
          <a:ahLst/>
          <a:cxnLst/>
          <a:rect l="0" t="0" r="0" b="0"/>
          <a:pathLst>
            <a:path>
              <a:moveTo>
                <a:pt x="3644957" y="0"/>
              </a:moveTo>
              <a:lnTo>
                <a:pt x="3644957" y="2267571"/>
              </a:lnTo>
              <a:lnTo>
                <a:pt x="0" y="2267571"/>
              </a:lnTo>
              <a:lnTo>
                <a:pt x="0" y="237385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7059A4-7FE0-4EE8-9627-8D89C77A5B5B}">
      <dsp:nvSpPr>
        <dsp:cNvPr id="0" name=""/>
        <dsp:cNvSpPr/>
      </dsp:nvSpPr>
      <dsp:spPr>
        <a:xfrm>
          <a:off x="5595417" y="0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Camp Healthcare Management</a:t>
          </a:r>
        </a:p>
      </dsp:txBody>
      <dsp:txXfrm>
        <a:off x="5595417" y="0"/>
        <a:ext cx="1012209" cy="506104"/>
      </dsp:txXfrm>
    </dsp:sp>
    <dsp:sp modelId="{66E8510D-727C-4277-9E08-F483F56E4894}">
      <dsp:nvSpPr>
        <dsp:cNvPr id="0" name=""/>
        <dsp:cNvSpPr/>
      </dsp:nvSpPr>
      <dsp:spPr>
        <a:xfrm>
          <a:off x="1950459" y="2879958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Medical Healthcare Division</a:t>
          </a:r>
        </a:p>
      </dsp:txBody>
      <dsp:txXfrm>
        <a:off x="1950459" y="2879958"/>
        <a:ext cx="1012209" cy="506104"/>
      </dsp:txXfrm>
    </dsp:sp>
    <dsp:sp modelId="{9CE85ED8-F455-4BB9-848B-133F11362694}">
      <dsp:nvSpPr>
        <dsp:cNvPr id="0" name=""/>
        <dsp:cNvSpPr/>
      </dsp:nvSpPr>
      <dsp:spPr>
        <a:xfrm>
          <a:off x="2203511" y="3598628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Maternal and Child Health</a:t>
          </a:r>
        </a:p>
      </dsp:txBody>
      <dsp:txXfrm>
        <a:off x="2203511" y="3598628"/>
        <a:ext cx="1012209" cy="506104"/>
      </dsp:txXfrm>
    </dsp:sp>
    <dsp:sp modelId="{70D7A6BE-3DC2-4DE4-B7CF-82D38F2D046A}">
      <dsp:nvSpPr>
        <dsp:cNvPr id="0" name=""/>
        <dsp:cNvSpPr/>
      </dsp:nvSpPr>
      <dsp:spPr>
        <a:xfrm>
          <a:off x="2203511" y="4317297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Nutrition</a:t>
          </a:r>
        </a:p>
      </dsp:txBody>
      <dsp:txXfrm>
        <a:off x="2203511" y="4317297"/>
        <a:ext cx="1012209" cy="506104"/>
      </dsp:txXfrm>
    </dsp:sp>
    <dsp:sp modelId="{F357A7F0-ADE9-4457-81CC-C34450DA1918}">
      <dsp:nvSpPr>
        <dsp:cNvPr id="0" name=""/>
        <dsp:cNvSpPr/>
      </dsp:nvSpPr>
      <dsp:spPr>
        <a:xfrm>
          <a:off x="2203511" y="5035966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Mental and Behavioral  Health</a:t>
          </a:r>
        </a:p>
      </dsp:txBody>
      <dsp:txXfrm>
        <a:off x="2203511" y="5035966"/>
        <a:ext cx="1012209" cy="506104"/>
      </dsp:txXfrm>
    </dsp:sp>
    <dsp:sp modelId="{424A3354-8CDF-42E6-A72A-995A96387E5F}">
      <dsp:nvSpPr>
        <dsp:cNvPr id="0" name=""/>
        <dsp:cNvSpPr/>
      </dsp:nvSpPr>
      <dsp:spPr>
        <a:xfrm>
          <a:off x="2203511" y="5754635"/>
          <a:ext cx="1012209" cy="506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Reproductive Health</a:t>
          </a:r>
        </a:p>
      </dsp:txBody>
      <dsp:txXfrm>
        <a:off x="2203511" y="5754635"/>
        <a:ext cx="1012209" cy="506104"/>
      </dsp:txXfrm>
    </dsp:sp>
    <dsp:sp modelId="{498B3727-5E5F-473A-8E04-4CA77ECE0C35}">
      <dsp:nvSpPr>
        <dsp:cNvPr id="0" name=""/>
        <dsp:cNvSpPr/>
      </dsp:nvSpPr>
      <dsp:spPr>
        <a:xfrm>
          <a:off x="2203511" y="6473304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Case Management</a:t>
          </a:r>
        </a:p>
      </dsp:txBody>
      <dsp:txXfrm>
        <a:off x="2203511" y="6473304"/>
        <a:ext cx="1012209" cy="506104"/>
      </dsp:txXfrm>
    </dsp:sp>
    <dsp:sp modelId="{F28BF0BC-C9E0-4341-BE26-A392CAAB6705}">
      <dsp:nvSpPr>
        <dsp:cNvPr id="0" name=""/>
        <dsp:cNvSpPr/>
      </dsp:nvSpPr>
      <dsp:spPr>
        <a:xfrm>
          <a:off x="3175233" y="2879958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Logistics</a:t>
          </a:r>
        </a:p>
      </dsp:txBody>
      <dsp:txXfrm>
        <a:off x="3175233" y="2879958"/>
        <a:ext cx="1012209" cy="506104"/>
      </dsp:txXfrm>
    </dsp:sp>
    <dsp:sp modelId="{AD95CF6F-EC86-40E4-A9C7-BDF6522749F8}">
      <dsp:nvSpPr>
        <dsp:cNvPr id="0" name=""/>
        <dsp:cNvSpPr/>
      </dsp:nvSpPr>
      <dsp:spPr>
        <a:xfrm>
          <a:off x="3428285" y="3598628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WASH</a:t>
          </a:r>
          <a:endParaRPr lang="en-US" sz="600" kern="1200" dirty="0"/>
        </a:p>
      </dsp:txBody>
      <dsp:txXfrm>
        <a:off x="3428285" y="3598628"/>
        <a:ext cx="1012209" cy="506104"/>
      </dsp:txXfrm>
    </dsp:sp>
    <dsp:sp modelId="{DAD81E42-B4B8-4DF8-9180-5CA6678F611A}">
      <dsp:nvSpPr>
        <dsp:cNvPr id="0" name=""/>
        <dsp:cNvSpPr/>
      </dsp:nvSpPr>
      <dsp:spPr>
        <a:xfrm>
          <a:off x="3428285" y="4317297"/>
          <a:ext cx="1012209" cy="506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Medical Supplies (equipment, testing)</a:t>
          </a:r>
        </a:p>
      </dsp:txBody>
      <dsp:txXfrm>
        <a:off x="3428285" y="4317297"/>
        <a:ext cx="1012209" cy="506104"/>
      </dsp:txXfrm>
    </dsp:sp>
    <dsp:sp modelId="{1AB1013B-6BEA-494A-9106-2B7089D99ABA}">
      <dsp:nvSpPr>
        <dsp:cNvPr id="0" name=""/>
        <dsp:cNvSpPr/>
      </dsp:nvSpPr>
      <dsp:spPr>
        <a:xfrm>
          <a:off x="3428285" y="5035966"/>
          <a:ext cx="1012209" cy="506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Translators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 (have some Swahili and French</a:t>
          </a:r>
        </a:p>
      </dsp:txBody>
      <dsp:txXfrm>
        <a:off x="3428285" y="5035966"/>
        <a:ext cx="1012209" cy="506104"/>
      </dsp:txXfrm>
    </dsp:sp>
    <dsp:sp modelId="{23EB093A-D09E-4F7A-8B55-6801E1EFB2F6}">
      <dsp:nvSpPr>
        <dsp:cNvPr id="0" name=""/>
        <dsp:cNvSpPr/>
      </dsp:nvSpPr>
      <dsp:spPr>
        <a:xfrm>
          <a:off x="3428285" y="5754635"/>
          <a:ext cx="1012209" cy="506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Transportation</a:t>
          </a:r>
          <a:endParaRPr lang="en-US" sz="600" kern="1200" dirty="0"/>
        </a:p>
      </dsp:txBody>
      <dsp:txXfrm>
        <a:off x="3428285" y="5754635"/>
        <a:ext cx="1012209" cy="506104"/>
      </dsp:txXfrm>
    </dsp:sp>
    <dsp:sp modelId="{0F43ACB7-C8A3-4179-ABE9-429AE928F4BE}">
      <dsp:nvSpPr>
        <dsp:cNvPr id="0" name=""/>
        <dsp:cNvSpPr/>
      </dsp:nvSpPr>
      <dsp:spPr>
        <a:xfrm>
          <a:off x="4400007" y="2879958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Public Health</a:t>
          </a:r>
        </a:p>
      </dsp:txBody>
      <dsp:txXfrm>
        <a:off x="4400007" y="2879958"/>
        <a:ext cx="1012209" cy="506104"/>
      </dsp:txXfrm>
    </dsp:sp>
    <dsp:sp modelId="{0890EA23-475A-4BA5-A3CF-825B49BAF4D7}">
      <dsp:nvSpPr>
        <dsp:cNvPr id="0" name=""/>
        <dsp:cNvSpPr/>
      </dsp:nvSpPr>
      <dsp:spPr>
        <a:xfrm>
          <a:off x="4653059" y="3598628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Epidemiology and Disease Surveillance</a:t>
          </a:r>
        </a:p>
      </dsp:txBody>
      <dsp:txXfrm>
        <a:off x="4653059" y="3598628"/>
        <a:ext cx="1012209" cy="506104"/>
      </dsp:txXfrm>
    </dsp:sp>
    <dsp:sp modelId="{239DD4D6-114C-408D-AA99-EC5E0606FADC}">
      <dsp:nvSpPr>
        <dsp:cNvPr id="0" name=""/>
        <dsp:cNvSpPr/>
      </dsp:nvSpPr>
      <dsp:spPr>
        <a:xfrm>
          <a:off x="4653059" y="4317297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Community Health Promotion and Education</a:t>
          </a:r>
        </a:p>
      </dsp:txBody>
      <dsp:txXfrm>
        <a:off x="4653059" y="4317297"/>
        <a:ext cx="1012209" cy="506104"/>
      </dsp:txXfrm>
    </dsp:sp>
    <dsp:sp modelId="{BC820917-4836-4CA4-8656-4434A5FE43E7}">
      <dsp:nvSpPr>
        <dsp:cNvPr id="0" name=""/>
        <dsp:cNvSpPr/>
      </dsp:nvSpPr>
      <dsp:spPr>
        <a:xfrm>
          <a:off x="4653059" y="5035966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Environmental Health</a:t>
          </a:r>
          <a:endParaRPr lang="en-US" sz="600" kern="1200" dirty="0"/>
        </a:p>
      </dsp:txBody>
      <dsp:txXfrm>
        <a:off x="4653059" y="5035966"/>
        <a:ext cx="1012209" cy="506104"/>
      </dsp:txXfrm>
    </dsp:sp>
    <dsp:sp modelId="{59F976E7-57ED-41D1-BB5B-EC7075C6847B}">
      <dsp:nvSpPr>
        <dsp:cNvPr id="0" name=""/>
        <dsp:cNvSpPr/>
      </dsp:nvSpPr>
      <dsp:spPr>
        <a:xfrm>
          <a:off x="5624781" y="2879958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LAB</a:t>
          </a:r>
        </a:p>
      </dsp:txBody>
      <dsp:txXfrm>
        <a:off x="5624781" y="2879958"/>
        <a:ext cx="1012209" cy="506104"/>
      </dsp:txXfrm>
    </dsp:sp>
    <dsp:sp modelId="{AB11D5AF-F0C1-42BC-95FD-BCA73ACBB0C6}">
      <dsp:nvSpPr>
        <dsp:cNvPr id="0" name=""/>
        <dsp:cNvSpPr/>
      </dsp:nvSpPr>
      <dsp:spPr>
        <a:xfrm>
          <a:off x="5877834" y="3598628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Point of Care Services</a:t>
          </a:r>
        </a:p>
      </dsp:txBody>
      <dsp:txXfrm>
        <a:off x="5877834" y="3598628"/>
        <a:ext cx="1012209" cy="506104"/>
      </dsp:txXfrm>
    </dsp:sp>
    <dsp:sp modelId="{7EACD575-0960-4958-B8A5-E39A441C4D9B}">
      <dsp:nvSpPr>
        <dsp:cNvPr id="0" name=""/>
        <dsp:cNvSpPr/>
      </dsp:nvSpPr>
      <dsp:spPr>
        <a:xfrm>
          <a:off x="6849555" y="2879958"/>
          <a:ext cx="1012209" cy="5061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Security</a:t>
          </a:r>
        </a:p>
      </dsp:txBody>
      <dsp:txXfrm>
        <a:off x="6849555" y="2879958"/>
        <a:ext cx="1012209" cy="506104"/>
      </dsp:txXfrm>
    </dsp:sp>
    <dsp:sp modelId="{252BA9FD-C797-41CE-BDC1-46313BCCB857}">
      <dsp:nvSpPr>
        <dsp:cNvPr id="0" name=""/>
        <dsp:cNvSpPr/>
      </dsp:nvSpPr>
      <dsp:spPr>
        <a:xfrm>
          <a:off x="8074329" y="2879958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Communications</a:t>
          </a:r>
        </a:p>
      </dsp:txBody>
      <dsp:txXfrm>
        <a:off x="8074329" y="2879958"/>
        <a:ext cx="1012209" cy="506104"/>
      </dsp:txXfrm>
    </dsp:sp>
    <dsp:sp modelId="{64CD6243-235F-4098-BFDB-B7FEA99DB085}">
      <dsp:nvSpPr>
        <dsp:cNvPr id="0" name=""/>
        <dsp:cNvSpPr/>
      </dsp:nvSpPr>
      <dsp:spPr>
        <a:xfrm>
          <a:off x="9299103" y="2879958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Finance</a:t>
          </a:r>
          <a:endParaRPr lang="en-US" sz="600" kern="1200" dirty="0"/>
        </a:p>
      </dsp:txBody>
      <dsp:txXfrm>
        <a:off x="9299103" y="2879958"/>
        <a:ext cx="1012209" cy="506104"/>
      </dsp:txXfrm>
    </dsp:sp>
    <dsp:sp modelId="{61770583-E19F-4A12-805D-13C8544235F8}">
      <dsp:nvSpPr>
        <dsp:cNvPr id="0" name=""/>
        <dsp:cNvSpPr/>
      </dsp:nvSpPr>
      <dsp:spPr>
        <a:xfrm>
          <a:off x="5012394" y="723951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Operations/Planning: Base Assessment Team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(Assess basic and immediate needs to address) – Planning Un it</a:t>
          </a:r>
        </a:p>
      </dsp:txBody>
      <dsp:txXfrm>
        <a:off x="5012394" y="723951"/>
        <a:ext cx="1012209" cy="506104"/>
      </dsp:txXfrm>
    </dsp:sp>
    <dsp:sp modelId="{2695207B-68B2-4E15-9497-61A35F9486C9}">
      <dsp:nvSpPr>
        <dsp:cNvPr id="0" name=""/>
        <dsp:cNvSpPr/>
      </dsp:nvSpPr>
      <dsp:spPr>
        <a:xfrm>
          <a:off x="6849555" y="723951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Liaisons</a:t>
          </a:r>
        </a:p>
      </dsp:txBody>
      <dsp:txXfrm>
        <a:off x="6849555" y="723951"/>
        <a:ext cx="1012209" cy="506104"/>
      </dsp:txXfrm>
    </dsp:sp>
    <dsp:sp modelId="{5FE0DCF0-09EE-4920-A2D0-08B5B3AD6637}">
      <dsp:nvSpPr>
        <dsp:cNvPr id="0" name=""/>
        <dsp:cNvSpPr/>
      </dsp:nvSpPr>
      <dsp:spPr>
        <a:xfrm>
          <a:off x="6237168" y="1442620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Government</a:t>
          </a:r>
        </a:p>
      </dsp:txBody>
      <dsp:txXfrm>
        <a:off x="6237168" y="1442620"/>
        <a:ext cx="1012209" cy="506104"/>
      </dsp:txXfrm>
    </dsp:sp>
    <dsp:sp modelId="{D8679402-1468-4325-A34F-FE9F587C0939}">
      <dsp:nvSpPr>
        <dsp:cNvPr id="0" name=""/>
        <dsp:cNvSpPr/>
      </dsp:nvSpPr>
      <dsp:spPr>
        <a:xfrm>
          <a:off x="7461942" y="1442620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Community</a:t>
          </a:r>
        </a:p>
      </dsp:txBody>
      <dsp:txXfrm>
        <a:off x="7461942" y="1442620"/>
        <a:ext cx="1012209" cy="506104"/>
      </dsp:txXfrm>
    </dsp:sp>
    <dsp:sp modelId="{0C1A214A-CBE2-4F07-88F6-7C7026807101}">
      <dsp:nvSpPr>
        <dsp:cNvPr id="0" name=""/>
        <dsp:cNvSpPr/>
      </dsp:nvSpPr>
      <dsp:spPr>
        <a:xfrm>
          <a:off x="6237168" y="2161289"/>
          <a:ext cx="1012209" cy="506104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Cross –Camp coordination</a:t>
          </a:r>
        </a:p>
      </dsp:txBody>
      <dsp:txXfrm>
        <a:off x="6237168" y="2161289"/>
        <a:ext cx="1012209" cy="506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CDE7A-31B2-5274-64E9-D23A25D42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3E1880-5A5F-08C7-CE4C-79B7D1239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087A5-D041-DDBF-9669-CB8371947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5D171-1BCD-5F44-493A-02779AB9C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793F9-A75C-8336-72B7-4E9F618C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66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093C9-3225-E2C0-B101-560FCAE0E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5E974-9AB5-FE15-B3EF-5D99F75AE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907E9-EB21-A951-8D73-BB337B19E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E2BE5-DC4C-6EC3-7000-673A2597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42E01-C607-6960-3C81-A987D483B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2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7D738-9F49-DEB7-CD80-624247937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8B33E-9445-438F-0D74-77DF2ADE9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74BA5-0F83-3C7E-AAAE-198C31C9C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1B040-519B-06C4-0059-B2E503218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5C105-2AD7-6C6B-AE0F-66023D526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20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10B8C-4F70-6B9C-A3A3-56A98BCF7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AE649-D801-8169-3E9A-69D6DF76D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942FCA-51D6-4957-CC25-EA2A9F17A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6CED8-9FDE-FB09-0B1A-2E26890C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AFC7B-4B69-E320-8252-4C6992CB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8B775E-C404-4B00-BFAA-835C461D1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0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51183-C2D4-CE8A-7EFA-D0084B8F5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20491-C1FD-959A-854C-C05ECCF98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F31367-6C24-501D-8DA1-B021EFC45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CECFE5-92FE-EBEB-1171-6F29468EBC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436CBF-8D00-E5D2-64DD-FE2B112BD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AC0172-F97D-B927-4488-4D6E22197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19F141-C74F-5997-5D70-576710DCD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E593D0-AC8B-1E59-4754-DD23F4AB8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38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C8EDA-45DE-2B40-B6E6-7003656F8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02C815-B140-B1EB-E66D-0A8F17F68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1E3AC7-5837-88FA-84C6-79C1E0E3F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DCD2-E155-B6BE-14CF-CDC5594B1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73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4FA952-D66E-6ACE-C631-0B877D56F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DC8D5E-D6A9-E9A1-8103-8D76FB02F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268AB-AE81-9312-F464-3F36A23CD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96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4470F-E5FD-2E88-582E-CC30936BA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FE18D-49A8-2A73-7787-4DF204E0B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3C216-4C2B-2F90-C94B-6ADE078B0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1979F-9C72-862E-DDF3-93C102D15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28C3DA-DD49-1C8F-E3F3-C5F302F2E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B7FEA-D129-F671-263D-DF4CB5CCC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6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08F97-326C-4195-2D4E-D86686830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FD3CDF-5082-7C9B-E9C8-F7AEEAF4F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D2D65-4F29-E8BC-AB2A-6EAE8A63D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E50D6-8E87-2988-B24A-ED18274D1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A06E1-3B06-D9FD-E2F3-71F2DEA8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DB48DC-492E-7551-1B8B-C3F06A8BC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72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A500C-DC5B-9F99-4402-C48283A4F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F66A3-705F-CBD7-57CA-B70CCD75B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BC0D6-FD9A-A191-E0ED-19C77169F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48886-795C-1B23-F9B8-3F00EEC7C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BF2B2-EF42-CFC1-D225-CFADC9E75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244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6C4D48-FF23-D1E2-AC25-224E93DD23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481D7-09BC-559E-9CD7-F3357BC4C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A97D0-0517-BEB8-1B77-39DF4B836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36766-7494-DFBB-DA0E-C37582C03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83B03-B617-5580-2D49-E5B96FB3F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0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C5C7FD-840F-5AAD-50B7-E08649688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A160C-E4F4-4602-1703-7C8FE1EBB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3F0EB-538B-D86A-B981-4EB5034291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69CA3A-29C3-432C-AEE1-CBC3A9132ECC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31C07-2184-1C1D-92C7-A972990CF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94728-7BBB-75F7-6246-BA52C98B7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F29B47-7908-429C-9202-B29CD1345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3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DE7D709-65EA-767F-A72C-1F63536E84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2511344"/>
              </p:ext>
            </p:extLst>
          </p:nvPr>
        </p:nvGraphicFramePr>
        <p:xfrm>
          <a:off x="286438" y="0"/>
          <a:ext cx="12261773" cy="6984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E83D6E5-2C0D-4FE1-0C82-D1CEE291421B}"/>
              </a:ext>
            </a:extLst>
          </p:cNvPr>
          <p:cNvSpPr txBox="1"/>
          <p:nvPr/>
        </p:nvSpPr>
        <p:spPr>
          <a:xfrm>
            <a:off x="594911" y="99152"/>
            <a:ext cx="32499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</a:rPr>
              <a:t>Group 3. Day 1.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</a:rPr>
              <a:t>*Take over managing healthcare in the two camps. What are your roles and where are the gaps? Orange boxes represent expertise within the </a:t>
            </a:r>
            <a:r>
              <a:rPr lang="en-US" sz="1800">
                <a:effectLst/>
                <a:latin typeface="Calibri" panose="020F0502020204030204" pitchFamily="34" charset="0"/>
              </a:rPr>
              <a:t>group. Blue </a:t>
            </a:r>
            <a:r>
              <a:rPr lang="en-US" sz="1800" dirty="0">
                <a:effectLst/>
                <a:latin typeface="Calibri" panose="020F0502020204030204" pitchFamily="34" charset="0"/>
              </a:rPr>
              <a:t>boxes were identified as gaps.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020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Daniel, Johnni (CDC/NCEZID/DFWED/ORPB)</dc:creator>
  <cp:lastModifiedBy>Daniel, Johnni (CDC/NCEZID/DFWED/ORPB)</cp:lastModifiedBy>
  <cp:revision>1</cp:revision>
  <dcterms:created xsi:type="dcterms:W3CDTF">2026-05-04T17:59:38Z</dcterms:created>
  <dcterms:modified xsi:type="dcterms:W3CDTF">2026-05-06T18:42:13Z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2026-05-06T18:41:48Z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13fb9af3-2875-408b-8941-22774b38d30a</vt:lpwstr>
  </property>
  <property fmtid="{D5CDD505-2E9C-101B-9397-08002B2CF9AE}" pid="8" name="MSIP_Label_7b94a7b8-f06c-4dfe-bdcc-9b548fd58c31_ContentBits">
    <vt:lpwstr>0</vt:lpwstr>
  </property>
  <property fmtid="{D5CDD505-2E9C-101B-9397-08002B2CF9AE}" pid="9" name="MSIP_Label_7b94a7b8-f06c-4dfe-bdcc-9b548fd58c31_Tag">
    <vt:lpwstr>10, 0, 1, 1</vt:lpwstr>
  </property>
</Properties>
</file>